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23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90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0985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30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963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28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58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1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49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8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49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62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09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01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62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3FA0D-807D-4F28-B36D-3F1EF9D8F404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506D05-9C20-4247-8C59-A43E6B507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92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5218" y="1163781"/>
            <a:ext cx="4509654" cy="3262746"/>
          </a:xfrm>
        </p:spPr>
        <p:txBody>
          <a:bodyPr/>
          <a:lstStyle/>
          <a:p>
            <a:pPr algn="ctr"/>
            <a:r>
              <a:rPr lang="ru-RU" sz="6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Чистота – залог здоровья</a:t>
            </a:r>
            <a:endParaRPr lang="ru-RU" sz="6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4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107" y="1101437"/>
            <a:ext cx="6900332" cy="5356225"/>
          </a:xfrm>
        </p:spPr>
      </p:pic>
      <p:sp>
        <p:nvSpPr>
          <p:cNvPr id="3" name="Прямоугольник 2"/>
          <p:cNvSpPr/>
          <p:nvPr/>
        </p:nvSpPr>
        <p:spPr>
          <a:xfrm>
            <a:off x="311728" y="561109"/>
            <a:ext cx="25233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…Рано утром на рассвете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Умываются мышата,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 котята, и утята,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 жучки, и 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паучки</a:t>
            </a:r>
          </a:p>
          <a:p>
            <a:r>
              <a:rPr lang="ru-RU" sz="2000" b="1" dirty="0" smtClean="0">
                <a:solidFill>
                  <a:srgbClr val="00B0F0"/>
                </a:solidFill>
              </a:rPr>
              <a:t>           Мойдодыр</a:t>
            </a:r>
            <a:r>
              <a:rPr lang="ru-RU" sz="2000" b="1" dirty="0">
                <a:solidFill>
                  <a:srgbClr val="00B0F0"/>
                </a:solidFill>
              </a:rPr>
              <a:t/>
            </a:r>
            <a:br>
              <a:rPr lang="ru-RU" sz="2000" b="1" dirty="0">
                <a:solidFill>
                  <a:srgbClr val="00B0F0"/>
                </a:solidFill>
              </a:rPr>
            </a:br>
            <a:r>
              <a:rPr lang="ru-RU" sz="2000" b="1" dirty="0">
                <a:solidFill>
                  <a:srgbClr val="00B0F0"/>
                </a:solidFill>
              </a:rPr>
              <a:t> (К. Чуковский)</a:t>
            </a:r>
            <a:endParaRPr lang="ru-RU" sz="2000" dirty="0"/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108" y="1101437"/>
            <a:ext cx="6900332" cy="535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6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107" y="365125"/>
            <a:ext cx="3083169" cy="5741499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Надо, надо умываться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 утрам и вечерам,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 нечистым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Трубочистам —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Стыд и срам!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Стыд и срам!</a:t>
            </a:r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Мойдодыр</a:t>
            </a:r>
            <a:br>
              <a:rPr lang="ru-RU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(К. Чуковский)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94" y="562709"/>
            <a:ext cx="6805245" cy="5543916"/>
          </a:xfrm>
        </p:spPr>
      </p:pic>
    </p:spTree>
    <p:extLst>
      <p:ext uri="{BB962C8B-B14F-4D97-AF65-F5344CB8AC3E}">
        <p14:creationId xmlns:p14="http://schemas.microsoft.com/office/powerpoint/2010/main" val="41135389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12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Аспект</vt:lpstr>
      <vt:lpstr>Чистота – залог здоровья</vt:lpstr>
      <vt:lpstr>Презентация PowerPoint</vt:lpstr>
      <vt:lpstr>Надо, надо умываться По утрам и вечерам, А нечистым Трубочистам — Стыд и срам! Стыд и срам! Мойдодыр  (К. Чуковский)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Мойдодыр  (К. Чуковский)</dc:title>
  <dc:creator>Школа</dc:creator>
  <cp:lastModifiedBy>Школа</cp:lastModifiedBy>
  <cp:revision>3</cp:revision>
  <dcterms:created xsi:type="dcterms:W3CDTF">2023-04-29T12:46:43Z</dcterms:created>
  <dcterms:modified xsi:type="dcterms:W3CDTF">2023-05-11T08:52:21Z</dcterms:modified>
</cp:coreProperties>
</file>