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6" d="100"/>
          <a:sy n="46" d="100"/>
        </p:scale>
        <p:origin x="48" y="7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594F6-3A70-4FDE-8944-BB18C513A528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64305-91F9-4E91-9ACF-A68D2B461A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738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594F6-3A70-4FDE-8944-BB18C513A528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64305-91F9-4E91-9ACF-A68D2B461A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563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594F6-3A70-4FDE-8944-BB18C513A528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64305-91F9-4E91-9ACF-A68D2B461A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96268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594F6-3A70-4FDE-8944-BB18C513A528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64305-91F9-4E91-9ACF-A68D2B461A9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519590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594F6-3A70-4FDE-8944-BB18C513A528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64305-91F9-4E91-9ACF-A68D2B461A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51565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594F6-3A70-4FDE-8944-BB18C513A528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64305-91F9-4E91-9ACF-A68D2B461A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7988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594F6-3A70-4FDE-8944-BB18C513A528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64305-91F9-4E91-9ACF-A68D2B461A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7889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594F6-3A70-4FDE-8944-BB18C513A528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64305-91F9-4E91-9ACF-A68D2B461A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9408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594F6-3A70-4FDE-8944-BB18C513A528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64305-91F9-4E91-9ACF-A68D2B461A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763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594F6-3A70-4FDE-8944-BB18C513A528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64305-91F9-4E91-9ACF-A68D2B461A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108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594F6-3A70-4FDE-8944-BB18C513A528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64305-91F9-4E91-9ACF-A68D2B461A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888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594F6-3A70-4FDE-8944-BB18C513A528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64305-91F9-4E91-9ACF-A68D2B461A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892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594F6-3A70-4FDE-8944-BB18C513A528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64305-91F9-4E91-9ACF-A68D2B461A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920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594F6-3A70-4FDE-8944-BB18C513A528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64305-91F9-4E91-9ACF-A68D2B461A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2272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594F6-3A70-4FDE-8944-BB18C513A528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64305-91F9-4E91-9ACF-A68D2B461A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5269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594F6-3A70-4FDE-8944-BB18C513A528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64305-91F9-4E91-9ACF-A68D2B461A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744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594F6-3A70-4FDE-8944-BB18C513A528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64305-91F9-4E91-9ACF-A68D2B461A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839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69594F6-3A70-4FDE-8944-BB18C513A528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3D64305-91F9-4E91-9ACF-A68D2B461A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0946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i="1" dirty="0">
                <a:solidFill>
                  <a:schemeClr val="accent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Выставка-дегустация «Любимое блюдо».</a:t>
            </a:r>
            <a:endParaRPr lang="ru-RU" b="1" i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434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6"/>
                </a:solidFill>
              </a:rPr>
              <a:t>Тефтели в сковороде</a:t>
            </a:r>
            <a:endParaRPr lang="ru-RU" b="1" dirty="0">
              <a:solidFill>
                <a:schemeClr val="accent6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574" y="1690688"/>
            <a:ext cx="6359010" cy="4351338"/>
          </a:xfrm>
        </p:spPr>
      </p:pic>
    </p:spTree>
    <p:extLst>
      <p:ext uri="{BB962C8B-B14F-4D97-AF65-F5344CB8AC3E}">
        <p14:creationId xmlns:p14="http://schemas.microsoft.com/office/powerpoint/2010/main" val="2457458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>
                <a:solidFill>
                  <a:schemeClr val="accent6"/>
                </a:solidFill>
              </a:rPr>
              <a:t>Люля</a:t>
            </a:r>
            <a:r>
              <a:rPr lang="ru-RU" b="1" dirty="0" smtClean="0">
                <a:solidFill>
                  <a:schemeClr val="accent6"/>
                </a:solidFill>
              </a:rPr>
              <a:t>- </a:t>
            </a:r>
            <a:r>
              <a:rPr lang="ru-RU" b="1" dirty="0" err="1">
                <a:solidFill>
                  <a:schemeClr val="accent6"/>
                </a:solidFill>
              </a:rPr>
              <a:t>к</a:t>
            </a:r>
            <a:r>
              <a:rPr lang="ru-RU" b="1" dirty="0" err="1" smtClean="0">
                <a:solidFill>
                  <a:schemeClr val="accent6"/>
                </a:solidFill>
              </a:rPr>
              <a:t>ебаб</a:t>
            </a:r>
            <a:r>
              <a:rPr lang="ru-RU" b="1" dirty="0" smtClean="0">
                <a:solidFill>
                  <a:schemeClr val="accent6"/>
                </a:solidFill>
              </a:rPr>
              <a:t> из фарша</a:t>
            </a:r>
            <a:endParaRPr lang="ru-RU" b="1" dirty="0">
              <a:solidFill>
                <a:schemeClr val="accent6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463" y="1690688"/>
            <a:ext cx="6016183" cy="4351338"/>
          </a:xfrm>
        </p:spPr>
      </p:pic>
    </p:spTree>
    <p:extLst>
      <p:ext uri="{BB962C8B-B14F-4D97-AF65-F5344CB8AC3E}">
        <p14:creationId xmlns:p14="http://schemas.microsoft.com/office/powerpoint/2010/main" val="850439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accent6"/>
                </a:solidFill>
              </a:rPr>
              <a:t>Куриный рулет </a:t>
            </a:r>
            <a:endParaRPr lang="ru-RU" sz="4800" b="1" dirty="0">
              <a:solidFill>
                <a:schemeClr val="accent6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1" y="1808019"/>
            <a:ext cx="6837218" cy="4364182"/>
          </a:xfrm>
        </p:spPr>
      </p:pic>
    </p:spTree>
    <p:extLst>
      <p:ext uri="{BB962C8B-B14F-4D97-AF65-F5344CB8AC3E}">
        <p14:creationId xmlns:p14="http://schemas.microsoft.com/office/powerpoint/2010/main" val="1099836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6"/>
                </a:solidFill>
              </a:rPr>
              <a:t>Школы </a:t>
            </a:r>
            <a:r>
              <a:rPr lang="ru-RU" b="1" dirty="0">
                <a:solidFill>
                  <a:schemeClr val="accent6"/>
                </a:solidFill>
              </a:rPr>
              <a:t>кулинарного мастерства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77" y="1825625"/>
            <a:ext cx="9530861" cy="4351338"/>
          </a:xfrm>
        </p:spPr>
      </p:pic>
    </p:spTree>
    <p:extLst>
      <p:ext uri="{BB962C8B-B14F-4D97-AF65-F5344CB8AC3E}">
        <p14:creationId xmlns:p14="http://schemas.microsoft.com/office/powerpoint/2010/main" val="2431563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6"/>
                </a:solidFill>
              </a:rPr>
              <a:t>Пусть никогда не иссякнет добро</a:t>
            </a:r>
            <a:endParaRPr lang="ru-RU" b="1" dirty="0">
              <a:solidFill>
                <a:schemeClr val="accent6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911" y="2366963"/>
            <a:ext cx="2568177" cy="34242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931132"/>
            <a:ext cx="456027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209150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42</TotalTime>
  <Words>22</Words>
  <Application>Microsoft Office PowerPoint</Application>
  <PresentationFormat>Широкоэкранный</PresentationFormat>
  <Paragraphs>6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Times New Roman</vt:lpstr>
      <vt:lpstr>Tw Cen MT</vt:lpstr>
      <vt:lpstr>Капля</vt:lpstr>
      <vt:lpstr>Выставка-дегустация «Любимое блюдо».</vt:lpstr>
      <vt:lpstr>Тефтели в сковороде</vt:lpstr>
      <vt:lpstr>Люля- кебаб из фарша</vt:lpstr>
      <vt:lpstr>Куриный рулет </vt:lpstr>
      <vt:lpstr>Школы кулинарного мастерства</vt:lpstr>
      <vt:lpstr>Пусть никогда не иссякнет добро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Выставка-дегустация «Любимое блюдо».</dc:title>
  <dc:creator>Школа</dc:creator>
  <cp:lastModifiedBy>Школа</cp:lastModifiedBy>
  <cp:revision>4</cp:revision>
  <dcterms:created xsi:type="dcterms:W3CDTF">2023-04-29T13:06:13Z</dcterms:created>
  <dcterms:modified xsi:type="dcterms:W3CDTF">2023-05-11T08:55:52Z</dcterms:modified>
</cp:coreProperties>
</file>