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301" r:id="rId2"/>
    <p:sldId id="256" r:id="rId3"/>
    <p:sldId id="258" r:id="rId4"/>
    <p:sldId id="299" r:id="rId5"/>
    <p:sldId id="284" r:id="rId6"/>
    <p:sldId id="283" r:id="rId7"/>
    <p:sldId id="282" r:id="rId8"/>
    <p:sldId id="280" r:id="rId9"/>
    <p:sldId id="260" r:id="rId10"/>
    <p:sldId id="287" r:id="rId11"/>
    <p:sldId id="289" r:id="rId12"/>
    <p:sldId id="281" r:id="rId13"/>
    <p:sldId id="291" r:id="rId14"/>
    <p:sldId id="300" r:id="rId15"/>
    <p:sldId id="268" r:id="rId16"/>
    <p:sldId id="29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EA45A-D10F-4E46-B6B4-FAC135198C8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450291-7EFE-44A2-B66E-E75ACFA538C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Грамотность</a:t>
          </a:r>
          <a:endParaRPr lang="ru-RU" sz="2800" b="1" dirty="0">
            <a:solidFill>
              <a:schemeClr val="bg1"/>
            </a:solidFill>
          </a:endParaRPr>
        </a:p>
      </dgm:t>
    </dgm:pt>
    <dgm:pt modelId="{BE2F3257-D468-4061-AB1E-D39E6551CB59}" type="parTrans" cxnId="{7A911AB1-AF9A-482F-9C05-BB3EEA7555DA}">
      <dgm:prSet/>
      <dgm:spPr/>
      <dgm:t>
        <a:bodyPr/>
        <a:lstStyle/>
        <a:p>
          <a:endParaRPr lang="ru-RU"/>
        </a:p>
      </dgm:t>
    </dgm:pt>
    <dgm:pt modelId="{1818D694-8876-4B32-ACCD-FDBDF4CDD096}" type="sibTrans" cxnId="{7A911AB1-AF9A-482F-9C05-BB3EEA7555DA}">
      <dgm:prSet/>
      <dgm:spPr/>
      <dgm:t>
        <a:bodyPr/>
        <a:lstStyle/>
        <a:p>
          <a:endParaRPr lang="ru-RU"/>
        </a:p>
      </dgm:t>
    </dgm:pt>
    <dgm:pt modelId="{4CCB2B48-4F06-4836-B68B-91F056BEAC2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Читательская</a:t>
          </a:r>
        </a:p>
        <a:p>
          <a:r>
            <a:rPr lang="ru-RU" sz="2800" b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грамотность</a:t>
          </a:r>
          <a:endParaRPr lang="ru-RU" sz="28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728C07E7-B770-4E50-8509-0AD29AEDB928}" type="parTrans" cxnId="{1197A406-0717-40BC-9433-127776C86588}">
      <dgm:prSet/>
      <dgm:spPr/>
      <dgm:t>
        <a:bodyPr/>
        <a:lstStyle/>
        <a:p>
          <a:endParaRPr lang="ru-RU"/>
        </a:p>
      </dgm:t>
    </dgm:pt>
    <dgm:pt modelId="{BD48B2D9-2C58-4BAE-A193-42D4842F5752}" type="sibTrans" cxnId="{1197A406-0717-40BC-9433-127776C86588}">
      <dgm:prSet/>
      <dgm:spPr/>
      <dgm:t>
        <a:bodyPr/>
        <a:lstStyle/>
        <a:p>
          <a:endParaRPr lang="ru-RU"/>
        </a:p>
      </dgm:t>
    </dgm:pt>
    <dgm:pt modelId="{0797D62F-C625-4CAE-BAA2-B1BCF717F15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Функциональная</a:t>
          </a:r>
        </a:p>
        <a:p>
          <a:r>
            <a:rPr lang="ru-RU" sz="2800" b="1" dirty="0" smtClean="0">
              <a:solidFill>
                <a:schemeClr val="bg1"/>
              </a:solidFill>
            </a:rPr>
            <a:t>грамотность</a:t>
          </a:r>
          <a:endParaRPr lang="ru-RU" sz="2800" b="1" dirty="0">
            <a:solidFill>
              <a:schemeClr val="bg1"/>
            </a:solidFill>
          </a:endParaRPr>
        </a:p>
      </dgm:t>
    </dgm:pt>
    <dgm:pt modelId="{C2CA932D-3B43-4B7A-9388-77BF4AA07D33}" type="parTrans" cxnId="{E8F252BE-FACD-489F-80C2-BCAF4AA9D3EB}">
      <dgm:prSet/>
      <dgm:spPr/>
      <dgm:t>
        <a:bodyPr/>
        <a:lstStyle/>
        <a:p>
          <a:endParaRPr lang="ru-RU"/>
        </a:p>
      </dgm:t>
    </dgm:pt>
    <dgm:pt modelId="{EDEC9B20-9042-43C3-BA84-E59E560E833C}" type="sibTrans" cxnId="{E8F252BE-FACD-489F-80C2-BCAF4AA9D3EB}">
      <dgm:prSet/>
      <dgm:spPr/>
      <dgm:t>
        <a:bodyPr/>
        <a:lstStyle/>
        <a:p>
          <a:endParaRPr lang="ru-RU"/>
        </a:p>
      </dgm:t>
    </dgm:pt>
    <dgm:pt modelId="{91EADF9A-2F7B-4D1C-ABD4-90E7071AC98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Математическая</a:t>
          </a:r>
          <a:endParaRPr lang="ru-RU" sz="2000" b="1" dirty="0">
            <a:solidFill>
              <a:schemeClr val="bg1"/>
            </a:solidFill>
          </a:endParaRPr>
        </a:p>
      </dgm:t>
    </dgm:pt>
    <dgm:pt modelId="{EDBCC0D1-C617-47E9-9A43-1BFCC5853718}" type="parTrans" cxnId="{4EA6D162-A6D6-47C2-89BA-59DE4958EEB7}">
      <dgm:prSet/>
      <dgm:spPr/>
      <dgm:t>
        <a:bodyPr/>
        <a:lstStyle/>
        <a:p>
          <a:endParaRPr lang="ru-RU"/>
        </a:p>
      </dgm:t>
    </dgm:pt>
    <dgm:pt modelId="{69367768-612F-4EE9-80A8-1C057E9C27B3}" type="sibTrans" cxnId="{4EA6D162-A6D6-47C2-89BA-59DE4958EEB7}">
      <dgm:prSet/>
      <dgm:spPr/>
      <dgm:t>
        <a:bodyPr/>
        <a:lstStyle/>
        <a:p>
          <a:endParaRPr lang="ru-RU"/>
        </a:p>
      </dgm:t>
    </dgm:pt>
    <dgm:pt modelId="{75505A2D-5C41-45B3-900A-EE97D118B4F4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bg1"/>
              </a:solidFill>
            </a:rPr>
            <a:t>Креативное</a:t>
          </a:r>
          <a:r>
            <a:rPr lang="ru-RU" sz="2400" b="1" dirty="0" smtClean="0">
              <a:solidFill>
                <a:schemeClr val="bg1"/>
              </a:solidFill>
            </a:rPr>
            <a:t> мышление </a:t>
          </a:r>
          <a:endParaRPr lang="ru-RU" sz="2400" b="1" dirty="0">
            <a:solidFill>
              <a:schemeClr val="bg1"/>
            </a:solidFill>
          </a:endParaRPr>
        </a:p>
      </dgm:t>
    </dgm:pt>
    <dgm:pt modelId="{49CDE999-9DB9-4CC3-A900-57CAFBAB2315}" type="parTrans" cxnId="{1A6D1F41-532D-4C58-9F40-1C3424FA2831}">
      <dgm:prSet/>
      <dgm:spPr/>
      <dgm:t>
        <a:bodyPr/>
        <a:lstStyle/>
        <a:p>
          <a:endParaRPr lang="ru-RU"/>
        </a:p>
      </dgm:t>
    </dgm:pt>
    <dgm:pt modelId="{EBB4AB4F-D43E-4282-B580-4EEDEBA7112A}" type="sibTrans" cxnId="{1A6D1F41-532D-4C58-9F40-1C3424FA2831}">
      <dgm:prSet/>
      <dgm:spPr/>
      <dgm:t>
        <a:bodyPr/>
        <a:lstStyle/>
        <a:p>
          <a:endParaRPr lang="ru-RU"/>
        </a:p>
      </dgm:t>
    </dgm:pt>
    <dgm:pt modelId="{6121C611-8518-4EE9-9AC7-310E293F8382}">
      <dgm:prSet custT="1"/>
      <dgm:spPr/>
      <dgm:t>
        <a:bodyPr/>
        <a:lstStyle/>
        <a:p>
          <a:r>
            <a:rPr lang="ru-RU" sz="2400" b="1" baseline="0" dirty="0" smtClean="0">
              <a:solidFill>
                <a:schemeClr val="bg1"/>
              </a:solidFill>
            </a:rPr>
            <a:t>Глобальные компетенции</a:t>
          </a:r>
        </a:p>
      </dgm:t>
    </dgm:pt>
    <dgm:pt modelId="{4411071B-694A-4B37-BEEB-C31EBC8F5D87}" type="parTrans" cxnId="{E24730C7-7F06-4FCA-B937-BF92173C9442}">
      <dgm:prSet/>
      <dgm:spPr/>
      <dgm:t>
        <a:bodyPr/>
        <a:lstStyle/>
        <a:p>
          <a:endParaRPr lang="ru-RU"/>
        </a:p>
      </dgm:t>
    </dgm:pt>
    <dgm:pt modelId="{A9032106-474F-4F45-8044-735F4BD8D63C}" type="sibTrans" cxnId="{E24730C7-7F06-4FCA-B937-BF92173C9442}">
      <dgm:prSet/>
      <dgm:spPr/>
      <dgm:t>
        <a:bodyPr/>
        <a:lstStyle/>
        <a:p>
          <a:endParaRPr lang="ru-RU"/>
        </a:p>
      </dgm:t>
    </dgm:pt>
    <dgm:pt modelId="{82578907-5785-4565-A4B1-D1D12C0E28BB}">
      <dgm:prSet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Финансовая</a:t>
          </a:r>
        </a:p>
      </dgm:t>
    </dgm:pt>
    <dgm:pt modelId="{50D93D40-C14F-40DB-AEF3-F680CD166BE3}" type="parTrans" cxnId="{61D2E8E0-6011-464F-93C7-8B8A1E7C67AD}">
      <dgm:prSet/>
      <dgm:spPr/>
      <dgm:t>
        <a:bodyPr/>
        <a:lstStyle/>
        <a:p>
          <a:endParaRPr lang="ru-RU"/>
        </a:p>
      </dgm:t>
    </dgm:pt>
    <dgm:pt modelId="{3FCB650B-F86A-4C86-B02D-3A31263261DF}" type="sibTrans" cxnId="{61D2E8E0-6011-464F-93C7-8B8A1E7C67AD}">
      <dgm:prSet/>
      <dgm:spPr/>
      <dgm:t>
        <a:bodyPr/>
        <a:lstStyle/>
        <a:p>
          <a:endParaRPr lang="ru-RU"/>
        </a:p>
      </dgm:t>
    </dgm:pt>
    <dgm:pt modelId="{78934EDF-791D-4D7E-8357-A88B33F4192C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Естественнонаучная</a:t>
          </a:r>
        </a:p>
      </dgm:t>
    </dgm:pt>
    <dgm:pt modelId="{5419D817-A99C-49D6-A73E-CE1A9A85D110}" type="parTrans" cxnId="{ABCFC6C2-8E16-4377-AADC-FA77B5F08111}">
      <dgm:prSet/>
      <dgm:spPr/>
      <dgm:t>
        <a:bodyPr/>
        <a:lstStyle/>
        <a:p>
          <a:endParaRPr lang="ru-RU"/>
        </a:p>
      </dgm:t>
    </dgm:pt>
    <dgm:pt modelId="{7076B127-597B-4D5F-B2B4-003C51097EEF}" type="sibTrans" cxnId="{ABCFC6C2-8E16-4377-AADC-FA77B5F08111}">
      <dgm:prSet/>
      <dgm:spPr/>
      <dgm:t>
        <a:bodyPr/>
        <a:lstStyle/>
        <a:p>
          <a:endParaRPr lang="ru-RU"/>
        </a:p>
      </dgm:t>
    </dgm:pt>
    <dgm:pt modelId="{DD0E3963-EE79-44C5-86C9-DDF79290CAF6}" type="pres">
      <dgm:prSet presAssocID="{D14EA45A-D10F-4E46-B6B4-FAC135198C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EE4C2-D2AC-4F4A-B101-03E846D68251}" type="pres">
      <dgm:prSet presAssocID="{A4450291-7EFE-44A2-B66E-E75ACFA538C9}" presName="root1" presStyleCnt="0"/>
      <dgm:spPr/>
    </dgm:pt>
    <dgm:pt modelId="{F7A537F4-8145-4B99-B85B-A9F08901115F}" type="pres">
      <dgm:prSet presAssocID="{A4450291-7EFE-44A2-B66E-E75ACFA538C9}" presName="LevelOneTextNode" presStyleLbl="node0" presStyleIdx="0" presStyleCnt="4" custScaleX="163917" custScaleY="153020" custLinFactY="14412" custLinFactNeighborX="-59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F5B25D-EA66-4A3E-8845-E42B4BAAA2F5}" type="pres">
      <dgm:prSet presAssocID="{A4450291-7EFE-44A2-B66E-E75ACFA538C9}" presName="level2hierChild" presStyleCnt="0"/>
      <dgm:spPr/>
    </dgm:pt>
    <dgm:pt modelId="{45BE0AA8-3CE0-4E37-8EE0-2B320B565282}" type="pres">
      <dgm:prSet presAssocID="{728C07E7-B770-4E50-8509-0AD29AEDB92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EAE55B4-1B61-481E-ABCF-CFD8B35CC01B}" type="pres">
      <dgm:prSet presAssocID="{728C07E7-B770-4E50-8509-0AD29AEDB92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84BCFCB-B994-437D-8F35-0C715C926A53}" type="pres">
      <dgm:prSet presAssocID="{4CCB2B48-4F06-4836-B68B-91F056BEAC29}" presName="root2" presStyleCnt="0"/>
      <dgm:spPr/>
    </dgm:pt>
    <dgm:pt modelId="{FBED392E-F23B-4B1A-A7C5-283233526A2A}" type="pres">
      <dgm:prSet presAssocID="{4CCB2B48-4F06-4836-B68B-91F056BEAC29}" presName="LevelTwoTextNode" presStyleLbl="node2" presStyleIdx="0" presStyleCnt="2" custScaleX="133189" custScaleY="163220" custLinFactY="33660" custLinFactNeighborX="78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DE4730-EFDF-4DCF-A08B-E4BDFAB04C3E}" type="pres">
      <dgm:prSet presAssocID="{4CCB2B48-4F06-4836-B68B-91F056BEAC29}" presName="level3hierChild" presStyleCnt="0"/>
      <dgm:spPr/>
    </dgm:pt>
    <dgm:pt modelId="{4998F478-8515-4D39-B25F-5990DC91F85C}" type="pres">
      <dgm:prSet presAssocID="{C2CA932D-3B43-4B7A-9388-77BF4AA07D3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529CB95-4876-43A2-9B55-54724C657A43}" type="pres">
      <dgm:prSet presAssocID="{C2CA932D-3B43-4B7A-9388-77BF4AA07D3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E569483-6D88-415D-AA39-7466339CBDA6}" type="pres">
      <dgm:prSet presAssocID="{0797D62F-C625-4CAE-BAA2-B1BCF717F159}" presName="root2" presStyleCnt="0"/>
      <dgm:spPr/>
    </dgm:pt>
    <dgm:pt modelId="{20B9B6D1-89AE-438D-99B2-94CF2D61F502}" type="pres">
      <dgm:prSet presAssocID="{0797D62F-C625-4CAE-BAA2-B1BCF717F159}" presName="LevelTwoTextNode" presStyleLbl="node2" presStyleIdx="1" presStyleCnt="2" custScaleX="156684" custScaleY="175955" custLinFactY="100000" custLinFactNeighborX="-17287" custLinFactNeighborY="102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02A61A-409E-4047-A240-EB9589039A34}" type="pres">
      <dgm:prSet presAssocID="{0797D62F-C625-4CAE-BAA2-B1BCF717F159}" presName="level3hierChild" presStyleCnt="0"/>
      <dgm:spPr/>
    </dgm:pt>
    <dgm:pt modelId="{FA2CEEE7-9D22-4930-B4C7-794625F7F2CF}" type="pres">
      <dgm:prSet presAssocID="{EDBCC0D1-C617-47E9-9A43-1BFCC5853718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51B10289-84DF-4589-A8E4-8E7C124BA96C}" type="pres">
      <dgm:prSet presAssocID="{EDBCC0D1-C617-47E9-9A43-1BFCC5853718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C23210A-99B9-4E3A-8135-7B221771AA39}" type="pres">
      <dgm:prSet presAssocID="{91EADF9A-2F7B-4D1C-ABD4-90E7071AC98C}" presName="root2" presStyleCnt="0"/>
      <dgm:spPr/>
    </dgm:pt>
    <dgm:pt modelId="{F81AA7C1-597C-496C-9443-2ED00A08F643}" type="pres">
      <dgm:prSet presAssocID="{91EADF9A-2F7B-4D1C-ABD4-90E7071AC98C}" presName="LevelTwoTextNode" presStyleLbl="node3" presStyleIdx="0" presStyleCnt="2" custScaleX="124372" custScaleY="115783" custLinFactNeighborX="6762" custLinFactNeighborY="-53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BFA59B-6D40-4531-889C-693E96D0EE3D}" type="pres">
      <dgm:prSet presAssocID="{91EADF9A-2F7B-4D1C-ABD4-90E7071AC98C}" presName="level3hierChild" presStyleCnt="0"/>
      <dgm:spPr/>
    </dgm:pt>
    <dgm:pt modelId="{9100F49D-9DD2-4788-B8CC-44C6824A06D7}" type="pres">
      <dgm:prSet presAssocID="{50D93D40-C14F-40DB-AEF3-F680CD166BE3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FE7A7724-A87D-4002-9D3F-7DAE9EBA8EEC}" type="pres">
      <dgm:prSet presAssocID="{50D93D40-C14F-40DB-AEF3-F680CD166BE3}" presName="connTx" presStyleLbl="parChTrans1D3" presStyleIdx="1" presStyleCnt="2"/>
      <dgm:spPr/>
      <dgm:t>
        <a:bodyPr/>
        <a:lstStyle/>
        <a:p>
          <a:endParaRPr lang="ru-RU"/>
        </a:p>
      </dgm:t>
    </dgm:pt>
    <dgm:pt modelId="{9D499979-6BFE-421D-B98B-25B69F36D8F3}" type="pres">
      <dgm:prSet presAssocID="{82578907-5785-4565-A4B1-D1D12C0E28BB}" presName="root2" presStyleCnt="0"/>
      <dgm:spPr/>
    </dgm:pt>
    <dgm:pt modelId="{4F2A4AE5-D7CA-415F-9A94-14E629D10E10}" type="pres">
      <dgm:prSet presAssocID="{82578907-5785-4565-A4B1-D1D12C0E28BB}" presName="LevelTwoTextNode" presStyleLbl="node3" presStyleIdx="1" presStyleCnt="2" custScaleX="130555" custScaleY="115599" custLinFactNeighborX="4714" custLinFactNeighborY="-11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6C4D9-CED3-4D58-9291-AC323422C834}" type="pres">
      <dgm:prSet presAssocID="{82578907-5785-4565-A4B1-D1D12C0E28BB}" presName="level3hierChild" presStyleCnt="0"/>
      <dgm:spPr/>
    </dgm:pt>
    <dgm:pt modelId="{00CFEFC7-5611-4BDA-8E4B-CC8D3F2DFF5D}" type="pres">
      <dgm:prSet presAssocID="{75505A2D-5C41-45B3-900A-EE97D118B4F4}" presName="root1" presStyleCnt="0"/>
      <dgm:spPr/>
    </dgm:pt>
    <dgm:pt modelId="{5EA01EBC-65BD-4B93-B2E3-BBF25893344B}" type="pres">
      <dgm:prSet presAssocID="{75505A2D-5C41-45B3-900A-EE97D118B4F4}" presName="LevelOneTextNode" presStyleLbl="node0" presStyleIdx="1" presStyleCnt="4" custScaleX="123346" custScaleY="135329" custLinFactX="200000" custLinFactY="100000" custLinFactNeighborX="204650" custLinFactNeighborY="175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6D3604-2CEF-4609-9AF1-219797105476}" type="pres">
      <dgm:prSet presAssocID="{75505A2D-5C41-45B3-900A-EE97D118B4F4}" presName="level2hierChild" presStyleCnt="0"/>
      <dgm:spPr/>
    </dgm:pt>
    <dgm:pt modelId="{432B7AD4-9EE1-4FD0-8AED-A1C0EAB96BE6}" type="pres">
      <dgm:prSet presAssocID="{78934EDF-791D-4D7E-8357-A88B33F4192C}" presName="root1" presStyleCnt="0"/>
      <dgm:spPr/>
    </dgm:pt>
    <dgm:pt modelId="{F2A2432A-4425-457A-B427-B83EFEE96771}" type="pres">
      <dgm:prSet presAssocID="{78934EDF-791D-4D7E-8357-A88B33F4192C}" presName="LevelOneTextNode" presStyleLbl="node0" presStyleIdx="2" presStyleCnt="4" custScaleX="132760" custScaleY="131007" custLinFactX="200000" custLinFactNeighborX="203743" custLinFactNeighborY="-29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7A0893-ADE6-439B-BBB4-DE71E1EFB302}" type="pres">
      <dgm:prSet presAssocID="{78934EDF-791D-4D7E-8357-A88B33F4192C}" presName="level2hierChild" presStyleCnt="0"/>
      <dgm:spPr/>
    </dgm:pt>
    <dgm:pt modelId="{33B874D7-C31A-4CF1-8429-6D35409D020B}" type="pres">
      <dgm:prSet presAssocID="{6121C611-8518-4EE9-9AC7-310E293F8382}" presName="root1" presStyleCnt="0"/>
      <dgm:spPr/>
    </dgm:pt>
    <dgm:pt modelId="{9F0C6ADE-F1B4-4E49-824C-A41191B4CE58}" type="pres">
      <dgm:prSet presAssocID="{6121C611-8518-4EE9-9AC7-310E293F8382}" presName="LevelOneTextNode" presStyleLbl="node0" presStyleIdx="3" presStyleCnt="4" custScaleX="123681" custScaleY="124301" custLinFactX="200000" custLinFactY="-269018" custLinFactNeighborX="207958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6E1872-00A1-43C1-B9B0-94CC82A841A7}" type="pres">
      <dgm:prSet presAssocID="{6121C611-8518-4EE9-9AC7-310E293F8382}" presName="level2hierChild" presStyleCnt="0"/>
      <dgm:spPr/>
    </dgm:pt>
  </dgm:ptLst>
  <dgm:cxnLst>
    <dgm:cxn modelId="{7A911AB1-AF9A-482F-9C05-BB3EEA7555DA}" srcId="{D14EA45A-D10F-4E46-B6B4-FAC135198C87}" destId="{A4450291-7EFE-44A2-B66E-E75ACFA538C9}" srcOrd="0" destOrd="0" parTransId="{BE2F3257-D468-4061-AB1E-D39E6551CB59}" sibTransId="{1818D694-8876-4B32-ACCD-FDBDF4CDD096}"/>
    <dgm:cxn modelId="{E9E3EA1E-D872-474F-B527-C7D55CB6F627}" type="presOf" srcId="{6121C611-8518-4EE9-9AC7-310E293F8382}" destId="{9F0C6ADE-F1B4-4E49-824C-A41191B4CE58}" srcOrd="0" destOrd="0" presId="urn:microsoft.com/office/officeart/2005/8/layout/hierarchy2"/>
    <dgm:cxn modelId="{A67A4D78-0C48-421F-98AF-02A82F0B5952}" type="presOf" srcId="{A4450291-7EFE-44A2-B66E-E75ACFA538C9}" destId="{F7A537F4-8145-4B99-B85B-A9F08901115F}" srcOrd="0" destOrd="0" presId="urn:microsoft.com/office/officeart/2005/8/layout/hierarchy2"/>
    <dgm:cxn modelId="{E8F252BE-FACD-489F-80C2-BCAF4AA9D3EB}" srcId="{A4450291-7EFE-44A2-B66E-E75ACFA538C9}" destId="{0797D62F-C625-4CAE-BAA2-B1BCF717F159}" srcOrd="1" destOrd="0" parTransId="{C2CA932D-3B43-4B7A-9388-77BF4AA07D33}" sibTransId="{EDEC9B20-9042-43C3-BA84-E59E560E833C}"/>
    <dgm:cxn modelId="{ABCFC6C2-8E16-4377-AADC-FA77B5F08111}" srcId="{D14EA45A-D10F-4E46-B6B4-FAC135198C87}" destId="{78934EDF-791D-4D7E-8357-A88B33F4192C}" srcOrd="2" destOrd="0" parTransId="{5419D817-A99C-49D6-A73E-CE1A9A85D110}" sibTransId="{7076B127-597B-4D5F-B2B4-003C51097EEF}"/>
    <dgm:cxn modelId="{3A60C370-305E-4338-B256-5BA7F2CFAAF9}" type="presOf" srcId="{75505A2D-5C41-45B3-900A-EE97D118B4F4}" destId="{5EA01EBC-65BD-4B93-B2E3-BBF25893344B}" srcOrd="0" destOrd="0" presId="urn:microsoft.com/office/officeart/2005/8/layout/hierarchy2"/>
    <dgm:cxn modelId="{4B628EC4-8366-433A-9984-67EAE7F75F3D}" type="presOf" srcId="{728C07E7-B770-4E50-8509-0AD29AEDB928}" destId="{45BE0AA8-3CE0-4E37-8EE0-2B320B565282}" srcOrd="0" destOrd="0" presId="urn:microsoft.com/office/officeart/2005/8/layout/hierarchy2"/>
    <dgm:cxn modelId="{80A586F8-97A3-4BE5-AAA5-4B139F11322D}" type="presOf" srcId="{50D93D40-C14F-40DB-AEF3-F680CD166BE3}" destId="{9100F49D-9DD2-4788-B8CC-44C6824A06D7}" srcOrd="0" destOrd="0" presId="urn:microsoft.com/office/officeart/2005/8/layout/hierarchy2"/>
    <dgm:cxn modelId="{9E819AF2-9DBA-4449-A146-6E7ABE0F7137}" type="presOf" srcId="{728C07E7-B770-4E50-8509-0AD29AEDB928}" destId="{DEAE55B4-1B61-481E-ABCF-CFD8B35CC01B}" srcOrd="1" destOrd="0" presId="urn:microsoft.com/office/officeart/2005/8/layout/hierarchy2"/>
    <dgm:cxn modelId="{7A58CB3E-8C1D-4B47-B1EB-6BB18163D670}" type="presOf" srcId="{91EADF9A-2F7B-4D1C-ABD4-90E7071AC98C}" destId="{F81AA7C1-597C-496C-9443-2ED00A08F643}" srcOrd="0" destOrd="0" presId="urn:microsoft.com/office/officeart/2005/8/layout/hierarchy2"/>
    <dgm:cxn modelId="{8E3D7112-1E1F-45C2-9784-A246154785CA}" type="presOf" srcId="{50D93D40-C14F-40DB-AEF3-F680CD166BE3}" destId="{FE7A7724-A87D-4002-9D3F-7DAE9EBA8EEC}" srcOrd="1" destOrd="0" presId="urn:microsoft.com/office/officeart/2005/8/layout/hierarchy2"/>
    <dgm:cxn modelId="{3ACFF3D6-BC01-4B0E-9DCB-62ED7F9C4528}" type="presOf" srcId="{82578907-5785-4565-A4B1-D1D12C0E28BB}" destId="{4F2A4AE5-D7CA-415F-9A94-14E629D10E10}" srcOrd="0" destOrd="0" presId="urn:microsoft.com/office/officeart/2005/8/layout/hierarchy2"/>
    <dgm:cxn modelId="{0B09D850-D9FF-4BF5-8A9F-3911C3A73E82}" type="presOf" srcId="{EDBCC0D1-C617-47E9-9A43-1BFCC5853718}" destId="{FA2CEEE7-9D22-4930-B4C7-794625F7F2CF}" srcOrd="0" destOrd="0" presId="urn:microsoft.com/office/officeart/2005/8/layout/hierarchy2"/>
    <dgm:cxn modelId="{0EABD695-7527-4EFB-A38C-DC082618DD0A}" type="presOf" srcId="{78934EDF-791D-4D7E-8357-A88B33F4192C}" destId="{F2A2432A-4425-457A-B427-B83EFEE96771}" srcOrd="0" destOrd="0" presId="urn:microsoft.com/office/officeart/2005/8/layout/hierarchy2"/>
    <dgm:cxn modelId="{E24730C7-7F06-4FCA-B937-BF92173C9442}" srcId="{D14EA45A-D10F-4E46-B6B4-FAC135198C87}" destId="{6121C611-8518-4EE9-9AC7-310E293F8382}" srcOrd="3" destOrd="0" parTransId="{4411071B-694A-4B37-BEEB-C31EBC8F5D87}" sibTransId="{A9032106-474F-4F45-8044-735F4BD8D63C}"/>
    <dgm:cxn modelId="{1A6D1F41-532D-4C58-9F40-1C3424FA2831}" srcId="{D14EA45A-D10F-4E46-B6B4-FAC135198C87}" destId="{75505A2D-5C41-45B3-900A-EE97D118B4F4}" srcOrd="1" destOrd="0" parTransId="{49CDE999-9DB9-4CC3-A900-57CAFBAB2315}" sibTransId="{EBB4AB4F-D43E-4282-B580-4EEDEBA7112A}"/>
    <dgm:cxn modelId="{924EA503-43E9-4A0A-B7CF-ECB1E5309BE5}" type="presOf" srcId="{D14EA45A-D10F-4E46-B6B4-FAC135198C87}" destId="{DD0E3963-EE79-44C5-86C9-DDF79290CAF6}" srcOrd="0" destOrd="0" presId="urn:microsoft.com/office/officeart/2005/8/layout/hierarchy2"/>
    <dgm:cxn modelId="{160B2C28-5591-4095-B225-F4A744840678}" type="presOf" srcId="{C2CA932D-3B43-4B7A-9388-77BF4AA07D33}" destId="{4998F478-8515-4D39-B25F-5990DC91F85C}" srcOrd="0" destOrd="0" presId="urn:microsoft.com/office/officeart/2005/8/layout/hierarchy2"/>
    <dgm:cxn modelId="{1197A406-0717-40BC-9433-127776C86588}" srcId="{A4450291-7EFE-44A2-B66E-E75ACFA538C9}" destId="{4CCB2B48-4F06-4836-B68B-91F056BEAC29}" srcOrd="0" destOrd="0" parTransId="{728C07E7-B770-4E50-8509-0AD29AEDB928}" sibTransId="{BD48B2D9-2C58-4BAE-A193-42D4842F5752}"/>
    <dgm:cxn modelId="{4EA6D162-A6D6-47C2-89BA-59DE4958EEB7}" srcId="{0797D62F-C625-4CAE-BAA2-B1BCF717F159}" destId="{91EADF9A-2F7B-4D1C-ABD4-90E7071AC98C}" srcOrd="0" destOrd="0" parTransId="{EDBCC0D1-C617-47E9-9A43-1BFCC5853718}" sibTransId="{69367768-612F-4EE9-80A8-1C057E9C27B3}"/>
    <dgm:cxn modelId="{CAFFD1EE-AA42-45E6-864A-CCFA792EC909}" type="presOf" srcId="{EDBCC0D1-C617-47E9-9A43-1BFCC5853718}" destId="{51B10289-84DF-4589-A8E4-8E7C124BA96C}" srcOrd="1" destOrd="0" presId="urn:microsoft.com/office/officeart/2005/8/layout/hierarchy2"/>
    <dgm:cxn modelId="{61D2E8E0-6011-464F-93C7-8B8A1E7C67AD}" srcId="{0797D62F-C625-4CAE-BAA2-B1BCF717F159}" destId="{82578907-5785-4565-A4B1-D1D12C0E28BB}" srcOrd="1" destOrd="0" parTransId="{50D93D40-C14F-40DB-AEF3-F680CD166BE3}" sibTransId="{3FCB650B-F86A-4C86-B02D-3A31263261DF}"/>
    <dgm:cxn modelId="{5CCA78B1-5DB5-45C3-9624-F6646AF64177}" type="presOf" srcId="{0797D62F-C625-4CAE-BAA2-B1BCF717F159}" destId="{20B9B6D1-89AE-438D-99B2-94CF2D61F502}" srcOrd="0" destOrd="0" presId="urn:microsoft.com/office/officeart/2005/8/layout/hierarchy2"/>
    <dgm:cxn modelId="{C8DCA060-08DD-4B8A-846A-9697FF769737}" type="presOf" srcId="{4CCB2B48-4F06-4836-B68B-91F056BEAC29}" destId="{FBED392E-F23B-4B1A-A7C5-283233526A2A}" srcOrd="0" destOrd="0" presId="urn:microsoft.com/office/officeart/2005/8/layout/hierarchy2"/>
    <dgm:cxn modelId="{BF599EAF-4EEA-4E3E-BC7D-7725DAAF3412}" type="presOf" srcId="{C2CA932D-3B43-4B7A-9388-77BF4AA07D33}" destId="{9529CB95-4876-43A2-9B55-54724C657A43}" srcOrd="1" destOrd="0" presId="urn:microsoft.com/office/officeart/2005/8/layout/hierarchy2"/>
    <dgm:cxn modelId="{3CC726C2-FF4D-46C0-B9E5-A4D78A89A955}" type="presParOf" srcId="{DD0E3963-EE79-44C5-86C9-DDF79290CAF6}" destId="{204EE4C2-D2AC-4F4A-B101-03E846D68251}" srcOrd="0" destOrd="0" presId="urn:microsoft.com/office/officeart/2005/8/layout/hierarchy2"/>
    <dgm:cxn modelId="{79EA075C-D22F-4ABE-8801-0DE7B2001F2D}" type="presParOf" srcId="{204EE4C2-D2AC-4F4A-B101-03E846D68251}" destId="{F7A537F4-8145-4B99-B85B-A9F08901115F}" srcOrd="0" destOrd="0" presId="urn:microsoft.com/office/officeart/2005/8/layout/hierarchy2"/>
    <dgm:cxn modelId="{1C5EE4BB-0727-4BE2-BEB8-F13739ED28CA}" type="presParOf" srcId="{204EE4C2-D2AC-4F4A-B101-03E846D68251}" destId="{14F5B25D-EA66-4A3E-8845-E42B4BAAA2F5}" srcOrd="1" destOrd="0" presId="urn:microsoft.com/office/officeart/2005/8/layout/hierarchy2"/>
    <dgm:cxn modelId="{D6375E8B-91D0-4F08-9D40-19715124E3BA}" type="presParOf" srcId="{14F5B25D-EA66-4A3E-8845-E42B4BAAA2F5}" destId="{45BE0AA8-3CE0-4E37-8EE0-2B320B565282}" srcOrd="0" destOrd="0" presId="urn:microsoft.com/office/officeart/2005/8/layout/hierarchy2"/>
    <dgm:cxn modelId="{F494A0AF-499B-49FE-B533-DE5060404C71}" type="presParOf" srcId="{45BE0AA8-3CE0-4E37-8EE0-2B320B565282}" destId="{DEAE55B4-1B61-481E-ABCF-CFD8B35CC01B}" srcOrd="0" destOrd="0" presId="urn:microsoft.com/office/officeart/2005/8/layout/hierarchy2"/>
    <dgm:cxn modelId="{D90FEB15-5CCE-4BDF-BA8B-EB925EF7DF55}" type="presParOf" srcId="{14F5B25D-EA66-4A3E-8845-E42B4BAAA2F5}" destId="{D84BCFCB-B994-437D-8F35-0C715C926A53}" srcOrd="1" destOrd="0" presId="urn:microsoft.com/office/officeart/2005/8/layout/hierarchy2"/>
    <dgm:cxn modelId="{711B992E-42E0-42A5-9545-09A7C11DFF85}" type="presParOf" srcId="{D84BCFCB-B994-437D-8F35-0C715C926A53}" destId="{FBED392E-F23B-4B1A-A7C5-283233526A2A}" srcOrd="0" destOrd="0" presId="urn:microsoft.com/office/officeart/2005/8/layout/hierarchy2"/>
    <dgm:cxn modelId="{8C885D78-0E95-4A48-B6A1-657E47F996E7}" type="presParOf" srcId="{D84BCFCB-B994-437D-8F35-0C715C926A53}" destId="{8FDE4730-EFDF-4DCF-A08B-E4BDFAB04C3E}" srcOrd="1" destOrd="0" presId="urn:microsoft.com/office/officeart/2005/8/layout/hierarchy2"/>
    <dgm:cxn modelId="{18462067-729A-4C88-B0E0-06625F1852BF}" type="presParOf" srcId="{14F5B25D-EA66-4A3E-8845-E42B4BAAA2F5}" destId="{4998F478-8515-4D39-B25F-5990DC91F85C}" srcOrd="2" destOrd="0" presId="urn:microsoft.com/office/officeart/2005/8/layout/hierarchy2"/>
    <dgm:cxn modelId="{8A75E864-DA27-40AD-BFE6-6558404F2671}" type="presParOf" srcId="{4998F478-8515-4D39-B25F-5990DC91F85C}" destId="{9529CB95-4876-43A2-9B55-54724C657A43}" srcOrd="0" destOrd="0" presId="urn:microsoft.com/office/officeart/2005/8/layout/hierarchy2"/>
    <dgm:cxn modelId="{D155B432-60BB-4C5F-BB3E-871B32DFA3D6}" type="presParOf" srcId="{14F5B25D-EA66-4A3E-8845-E42B4BAAA2F5}" destId="{2E569483-6D88-415D-AA39-7466339CBDA6}" srcOrd="3" destOrd="0" presId="urn:microsoft.com/office/officeart/2005/8/layout/hierarchy2"/>
    <dgm:cxn modelId="{6D25DAC8-75B6-4883-8DD9-E22D3ADEABC0}" type="presParOf" srcId="{2E569483-6D88-415D-AA39-7466339CBDA6}" destId="{20B9B6D1-89AE-438D-99B2-94CF2D61F502}" srcOrd="0" destOrd="0" presId="urn:microsoft.com/office/officeart/2005/8/layout/hierarchy2"/>
    <dgm:cxn modelId="{FF86CC06-EF09-405C-9CFF-BB393806BACF}" type="presParOf" srcId="{2E569483-6D88-415D-AA39-7466339CBDA6}" destId="{6502A61A-409E-4047-A240-EB9589039A34}" srcOrd="1" destOrd="0" presId="urn:microsoft.com/office/officeart/2005/8/layout/hierarchy2"/>
    <dgm:cxn modelId="{716F4657-DD03-497F-BC7E-85BB8399C049}" type="presParOf" srcId="{6502A61A-409E-4047-A240-EB9589039A34}" destId="{FA2CEEE7-9D22-4930-B4C7-794625F7F2CF}" srcOrd="0" destOrd="0" presId="urn:microsoft.com/office/officeart/2005/8/layout/hierarchy2"/>
    <dgm:cxn modelId="{3EAD76A6-218B-4AA9-BD65-7670B9F2E87C}" type="presParOf" srcId="{FA2CEEE7-9D22-4930-B4C7-794625F7F2CF}" destId="{51B10289-84DF-4589-A8E4-8E7C124BA96C}" srcOrd="0" destOrd="0" presId="urn:microsoft.com/office/officeart/2005/8/layout/hierarchy2"/>
    <dgm:cxn modelId="{302111DF-A10C-45CD-B61B-17682C28432A}" type="presParOf" srcId="{6502A61A-409E-4047-A240-EB9589039A34}" destId="{0C23210A-99B9-4E3A-8135-7B221771AA39}" srcOrd="1" destOrd="0" presId="urn:microsoft.com/office/officeart/2005/8/layout/hierarchy2"/>
    <dgm:cxn modelId="{6C59CE11-E4F3-4DE9-B5ED-92C3C32CAE7F}" type="presParOf" srcId="{0C23210A-99B9-4E3A-8135-7B221771AA39}" destId="{F81AA7C1-597C-496C-9443-2ED00A08F643}" srcOrd="0" destOrd="0" presId="urn:microsoft.com/office/officeart/2005/8/layout/hierarchy2"/>
    <dgm:cxn modelId="{4BC7BF3C-D63C-400E-A3CA-B80BE7D94B1D}" type="presParOf" srcId="{0C23210A-99B9-4E3A-8135-7B221771AA39}" destId="{CDBFA59B-6D40-4531-889C-693E96D0EE3D}" srcOrd="1" destOrd="0" presId="urn:microsoft.com/office/officeart/2005/8/layout/hierarchy2"/>
    <dgm:cxn modelId="{3D0E13B8-F258-4C32-81DA-72A245FEEEC3}" type="presParOf" srcId="{6502A61A-409E-4047-A240-EB9589039A34}" destId="{9100F49D-9DD2-4788-B8CC-44C6824A06D7}" srcOrd="2" destOrd="0" presId="urn:microsoft.com/office/officeart/2005/8/layout/hierarchy2"/>
    <dgm:cxn modelId="{C5AE0A5B-CEEB-46D8-B115-165053262C70}" type="presParOf" srcId="{9100F49D-9DD2-4788-B8CC-44C6824A06D7}" destId="{FE7A7724-A87D-4002-9D3F-7DAE9EBA8EEC}" srcOrd="0" destOrd="0" presId="urn:microsoft.com/office/officeart/2005/8/layout/hierarchy2"/>
    <dgm:cxn modelId="{8947B72C-959F-4BEB-AE6C-86AEB45C08D5}" type="presParOf" srcId="{6502A61A-409E-4047-A240-EB9589039A34}" destId="{9D499979-6BFE-421D-B98B-25B69F36D8F3}" srcOrd="3" destOrd="0" presId="urn:microsoft.com/office/officeart/2005/8/layout/hierarchy2"/>
    <dgm:cxn modelId="{2512339A-2230-48A6-B478-3A129E1F1DFA}" type="presParOf" srcId="{9D499979-6BFE-421D-B98B-25B69F36D8F3}" destId="{4F2A4AE5-D7CA-415F-9A94-14E629D10E10}" srcOrd="0" destOrd="0" presId="urn:microsoft.com/office/officeart/2005/8/layout/hierarchy2"/>
    <dgm:cxn modelId="{4552A981-A3E7-4974-834E-5215944175EF}" type="presParOf" srcId="{9D499979-6BFE-421D-B98B-25B69F36D8F3}" destId="{1836C4D9-CED3-4D58-9291-AC323422C834}" srcOrd="1" destOrd="0" presId="urn:microsoft.com/office/officeart/2005/8/layout/hierarchy2"/>
    <dgm:cxn modelId="{EF7C5FE7-08CB-4468-B6A3-2F48B20CEB02}" type="presParOf" srcId="{DD0E3963-EE79-44C5-86C9-DDF79290CAF6}" destId="{00CFEFC7-5611-4BDA-8E4B-CC8D3F2DFF5D}" srcOrd="1" destOrd="0" presId="urn:microsoft.com/office/officeart/2005/8/layout/hierarchy2"/>
    <dgm:cxn modelId="{E389B373-4616-48BA-B2C8-2ADC20893008}" type="presParOf" srcId="{00CFEFC7-5611-4BDA-8E4B-CC8D3F2DFF5D}" destId="{5EA01EBC-65BD-4B93-B2E3-BBF25893344B}" srcOrd="0" destOrd="0" presId="urn:microsoft.com/office/officeart/2005/8/layout/hierarchy2"/>
    <dgm:cxn modelId="{6978F880-DBD7-40B9-AE70-78AC1AEEDCBF}" type="presParOf" srcId="{00CFEFC7-5611-4BDA-8E4B-CC8D3F2DFF5D}" destId="{DD6D3604-2CEF-4609-9AF1-219797105476}" srcOrd="1" destOrd="0" presId="urn:microsoft.com/office/officeart/2005/8/layout/hierarchy2"/>
    <dgm:cxn modelId="{1BB6E5BC-BD86-4C97-A5F4-BAAD5EC76A26}" type="presParOf" srcId="{DD0E3963-EE79-44C5-86C9-DDF79290CAF6}" destId="{432B7AD4-9EE1-4FD0-8AED-A1C0EAB96BE6}" srcOrd="2" destOrd="0" presId="urn:microsoft.com/office/officeart/2005/8/layout/hierarchy2"/>
    <dgm:cxn modelId="{D314962E-41A0-4E72-A7D9-053D64A94511}" type="presParOf" srcId="{432B7AD4-9EE1-4FD0-8AED-A1C0EAB96BE6}" destId="{F2A2432A-4425-457A-B427-B83EFEE96771}" srcOrd="0" destOrd="0" presId="urn:microsoft.com/office/officeart/2005/8/layout/hierarchy2"/>
    <dgm:cxn modelId="{2C31A103-F022-47F1-936C-79A7DF1F6BB4}" type="presParOf" srcId="{432B7AD4-9EE1-4FD0-8AED-A1C0EAB96BE6}" destId="{E57A0893-ADE6-439B-BBB4-DE71E1EFB302}" srcOrd="1" destOrd="0" presId="urn:microsoft.com/office/officeart/2005/8/layout/hierarchy2"/>
    <dgm:cxn modelId="{4B7A93AD-F25F-4B2A-B251-16A42100A958}" type="presParOf" srcId="{DD0E3963-EE79-44C5-86C9-DDF79290CAF6}" destId="{33B874D7-C31A-4CF1-8429-6D35409D020B}" srcOrd="3" destOrd="0" presId="urn:microsoft.com/office/officeart/2005/8/layout/hierarchy2"/>
    <dgm:cxn modelId="{FB471B10-0591-4824-B43C-55622263A63A}" type="presParOf" srcId="{33B874D7-C31A-4CF1-8429-6D35409D020B}" destId="{9F0C6ADE-F1B4-4E49-824C-A41191B4CE58}" srcOrd="0" destOrd="0" presId="urn:microsoft.com/office/officeart/2005/8/layout/hierarchy2"/>
    <dgm:cxn modelId="{76FFD5E2-C4D2-442E-9C37-20B2669FFE4D}" type="presParOf" srcId="{33B874D7-C31A-4CF1-8429-6D35409D020B}" destId="{816E1872-00A1-43C1-B9B0-94CC82A841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537F4-8145-4B99-B85B-A9F08901115F}">
      <dsp:nvSpPr>
        <dsp:cNvPr id="0" name=""/>
        <dsp:cNvSpPr/>
      </dsp:nvSpPr>
      <dsp:spPr>
        <a:xfrm>
          <a:off x="371480" y="1774382"/>
          <a:ext cx="2699437" cy="1259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Грамотность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408384" y="1811286"/>
        <a:ext cx="2625629" cy="1186183"/>
      </dsp:txXfrm>
    </dsp:sp>
    <dsp:sp modelId="{45BE0AA8-3CE0-4E37-8EE0-2B320B565282}">
      <dsp:nvSpPr>
        <dsp:cNvPr id="0" name=""/>
        <dsp:cNvSpPr/>
      </dsp:nvSpPr>
      <dsp:spPr>
        <a:xfrm rot="19041085">
          <a:off x="2948402" y="2077496"/>
          <a:ext cx="926473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926473" y="130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88477" y="2067373"/>
        <a:ext cx="46323" cy="46323"/>
      </dsp:txXfrm>
    </dsp:sp>
    <dsp:sp modelId="{FBED392E-F23B-4B1A-A7C5-283233526A2A}">
      <dsp:nvSpPr>
        <dsp:cNvPr id="0" name=""/>
        <dsp:cNvSpPr/>
      </dsp:nvSpPr>
      <dsp:spPr>
        <a:xfrm>
          <a:off x="3752360" y="1104702"/>
          <a:ext cx="2193399" cy="1343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Читательская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грамотность</a:t>
          </a:r>
          <a:endParaRPr lang="ru-RU" sz="28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791724" y="1144066"/>
        <a:ext cx="2114671" cy="1265251"/>
      </dsp:txXfrm>
    </dsp:sp>
    <dsp:sp modelId="{4998F478-8515-4D39-B25F-5990DC91F85C}">
      <dsp:nvSpPr>
        <dsp:cNvPr id="0" name=""/>
        <dsp:cNvSpPr/>
      </dsp:nvSpPr>
      <dsp:spPr>
        <a:xfrm rot="4515915">
          <a:off x="2508169" y="3121223"/>
          <a:ext cx="1509407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1509407" y="130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25137" y="3096527"/>
        <a:ext cx="75470" cy="75470"/>
      </dsp:txXfrm>
    </dsp:sp>
    <dsp:sp modelId="{20B9B6D1-89AE-438D-99B2-94CF2D61F502}">
      <dsp:nvSpPr>
        <dsp:cNvPr id="0" name=""/>
        <dsp:cNvSpPr/>
      </dsp:nvSpPr>
      <dsp:spPr>
        <a:xfrm>
          <a:off x="3454827" y="3139726"/>
          <a:ext cx="2580322" cy="1448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Функциональная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грамотность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497262" y="3182161"/>
        <a:ext cx="2495452" cy="1363971"/>
      </dsp:txXfrm>
    </dsp:sp>
    <dsp:sp modelId="{FA2CEEE7-9D22-4930-B4C7-794625F7F2CF}">
      <dsp:nvSpPr>
        <dsp:cNvPr id="0" name=""/>
        <dsp:cNvSpPr/>
      </dsp:nvSpPr>
      <dsp:spPr>
        <a:xfrm rot="17707133">
          <a:off x="5320154" y="2726216"/>
          <a:ext cx="2484769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2484769" y="1303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500420" y="2677136"/>
        <a:ext cx="124238" cy="124238"/>
      </dsp:txXfrm>
    </dsp:sp>
    <dsp:sp modelId="{F81AA7C1-597C-496C-9443-2ED00A08F643}">
      <dsp:nvSpPr>
        <dsp:cNvPr id="0" name=""/>
        <dsp:cNvSpPr/>
      </dsp:nvSpPr>
      <dsp:spPr>
        <a:xfrm>
          <a:off x="7089929" y="1137676"/>
          <a:ext cx="2048198" cy="953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Математическая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7117852" y="1165599"/>
        <a:ext cx="1992352" cy="897529"/>
      </dsp:txXfrm>
    </dsp:sp>
    <dsp:sp modelId="{9100F49D-9DD2-4788-B8CC-44C6824A06D7}">
      <dsp:nvSpPr>
        <dsp:cNvPr id="0" name=""/>
        <dsp:cNvSpPr/>
      </dsp:nvSpPr>
      <dsp:spPr>
        <a:xfrm rot="18593546">
          <a:off x="5749656" y="3240361"/>
          <a:ext cx="1592040" cy="26078"/>
        </a:xfrm>
        <a:custGeom>
          <a:avLst/>
          <a:gdLst/>
          <a:ahLst/>
          <a:cxnLst/>
          <a:rect l="0" t="0" r="0" b="0"/>
          <a:pathLst>
            <a:path>
              <a:moveTo>
                <a:pt x="0" y="13039"/>
              </a:moveTo>
              <a:lnTo>
                <a:pt x="1592040" y="1303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05875" y="3213599"/>
        <a:ext cx="79602" cy="79602"/>
      </dsp:txXfrm>
    </dsp:sp>
    <dsp:sp modelId="{4F2A4AE5-D7CA-415F-9A94-14E629D10E10}">
      <dsp:nvSpPr>
        <dsp:cNvPr id="0" name=""/>
        <dsp:cNvSpPr/>
      </dsp:nvSpPr>
      <dsp:spPr>
        <a:xfrm>
          <a:off x="7056202" y="2166724"/>
          <a:ext cx="2150021" cy="951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Финансовая</a:t>
          </a:r>
        </a:p>
      </dsp:txBody>
      <dsp:txXfrm>
        <a:off x="7084081" y="2194603"/>
        <a:ext cx="2094263" cy="896102"/>
      </dsp:txXfrm>
    </dsp:sp>
    <dsp:sp modelId="{5EA01EBC-65BD-4B93-B2E3-BBF25893344B}">
      <dsp:nvSpPr>
        <dsp:cNvPr id="0" name=""/>
        <dsp:cNvSpPr/>
      </dsp:nvSpPr>
      <dsp:spPr>
        <a:xfrm>
          <a:off x="7045250" y="4481437"/>
          <a:ext cx="2031301" cy="1114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Креативное</a:t>
          </a:r>
          <a:r>
            <a:rPr lang="ru-RU" sz="2400" b="1" kern="1200" dirty="0" smtClean="0">
              <a:solidFill>
                <a:schemeClr val="bg1"/>
              </a:solidFill>
            </a:rPr>
            <a:t> мышление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7077887" y="4514074"/>
        <a:ext cx="1966027" cy="1049046"/>
      </dsp:txXfrm>
    </dsp:sp>
    <dsp:sp modelId="{F2A2432A-4425-457A-B427-B83EFEE96771}">
      <dsp:nvSpPr>
        <dsp:cNvPr id="0" name=""/>
        <dsp:cNvSpPr/>
      </dsp:nvSpPr>
      <dsp:spPr>
        <a:xfrm>
          <a:off x="7030314" y="3208279"/>
          <a:ext cx="2186334" cy="1078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Естественнонаучная</a:t>
          </a:r>
        </a:p>
      </dsp:txBody>
      <dsp:txXfrm>
        <a:off x="7061909" y="3239874"/>
        <a:ext cx="2123144" cy="1015542"/>
      </dsp:txXfrm>
    </dsp:sp>
    <dsp:sp modelId="{9F0C6ADE-F1B4-4E49-824C-A41191B4CE58}">
      <dsp:nvSpPr>
        <dsp:cNvPr id="0" name=""/>
        <dsp:cNvSpPr/>
      </dsp:nvSpPr>
      <dsp:spPr>
        <a:xfrm>
          <a:off x="7099728" y="0"/>
          <a:ext cx="2036818" cy="1023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bg1"/>
              </a:solidFill>
            </a:rPr>
            <a:t>Глобальные компетенции</a:t>
          </a:r>
        </a:p>
      </dsp:txBody>
      <dsp:txXfrm>
        <a:off x="7129706" y="29978"/>
        <a:ext cx="1976862" cy="963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C0B7-1DBB-46CA-9673-01233E3D59E0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12C85-EDBE-42D9-BDEB-4AE8FA81D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2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2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6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1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0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0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1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0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6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2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90DC951-7D20-4959-A97C-E999BDB66E6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9607F9C-FED0-4E10-AF5A-60598920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1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budushee.ru/library/igry-i-igrovye-zanyatiya-po-finansovoy-gramotnosti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duotone>
              <a:schemeClr val="bg1">
                <a:shade val="69000"/>
                <a:hueMod val="108000"/>
                <a:satMod val="164000"/>
                <a:lumMod val="74000"/>
              </a:schemeClr>
              <a:schemeClr val="bg1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3423" y="520955"/>
            <a:ext cx="1502875" cy="13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42" y="-298155"/>
            <a:ext cx="6651938" cy="7897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906" y="2538931"/>
            <a:ext cx="7086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6040" y="425512"/>
            <a:ext cx="6328372" cy="632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081" y="1257390"/>
            <a:ext cx="5605272" cy="140053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Инструкция для мебели из </a:t>
            </a:r>
            <a:r>
              <a:rPr lang="en-US" b="1" dirty="0" smtClean="0">
                <a:solidFill>
                  <a:srgbClr val="C00000"/>
                </a:solidFill>
              </a:rPr>
              <a:t>IKEA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460" y="380246"/>
            <a:ext cx="5672770" cy="59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0381" y="2657920"/>
            <a:ext cx="4910328" cy="38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246" y="0"/>
            <a:ext cx="10866185" cy="54725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 истекшие 300 тысяч лет, к </a:t>
            </a:r>
            <a:r>
              <a:rPr lang="ru-RU" sz="3600" b="1" dirty="0" smtClean="0">
                <a:solidFill>
                  <a:srgbClr val="002060"/>
                </a:solidFill>
              </a:rPr>
              <a:t>2025 </a:t>
            </a:r>
            <a:r>
              <a:rPr lang="ru-RU" sz="3600" b="1" dirty="0">
                <a:solidFill>
                  <a:srgbClr val="002060"/>
                </a:solidFill>
              </a:rPr>
              <a:t>году объем всех данных во всем мире составит 163 </a:t>
            </a:r>
            <a:r>
              <a:rPr lang="ru-RU" sz="3600" b="1" dirty="0" err="1" smtClean="0">
                <a:solidFill>
                  <a:srgbClr val="002060"/>
                </a:solidFill>
              </a:rPr>
              <a:t>зеттабайт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(1 </a:t>
            </a:r>
            <a:r>
              <a:rPr lang="en-US" sz="3600" b="1" dirty="0" smtClean="0">
                <a:solidFill>
                  <a:srgbClr val="002060"/>
                </a:solidFill>
              </a:rPr>
              <a:t>ZB= </a:t>
            </a:r>
            <a:r>
              <a:rPr lang="ru-RU" sz="3600" b="1" dirty="0" smtClean="0">
                <a:solidFill>
                  <a:srgbClr val="002060"/>
                </a:solidFill>
              </a:rPr>
              <a:t>1 </a:t>
            </a:r>
            <a:r>
              <a:rPr lang="ru-RU" sz="3600" b="1" dirty="0">
                <a:solidFill>
                  <a:srgbClr val="002060"/>
                </a:solidFill>
              </a:rPr>
              <a:t>миллион миллионов </a:t>
            </a:r>
            <a:r>
              <a:rPr lang="ru-RU" sz="3600" b="1" dirty="0" smtClean="0">
                <a:solidFill>
                  <a:srgbClr val="002060"/>
                </a:solidFill>
              </a:rPr>
              <a:t>гигабайт)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76" y="4206240"/>
            <a:ext cx="1805940" cy="18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241" y="3260281"/>
            <a:ext cx="268224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6872" y="4379976"/>
            <a:ext cx="2657856" cy="19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3416" y="3058881"/>
            <a:ext cx="2743200" cy="220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Эволюция чтения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2834856"/>
            <a:ext cx="9872663" cy="248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8440" y="1547135"/>
            <a:ext cx="2095373" cy="128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4464" y="1510835"/>
            <a:ext cx="1642989" cy="13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8104" y="1555800"/>
            <a:ext cx="2017383" cy="130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277" y="1440420"/>
            <a:ext cx="1680740" cy="14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7012" y="1440634"/>
            <a:ext cx="1394222" cy="139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277" y="497940"/>
            <a:ext cx="5312121" cy="6011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58" y="607610"/>
            <a:ext cx="5527492" cy="57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esktop\Презентации\3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2" y="108022"/>
            <a:ext cx="11547182" cy="657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2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13" y="285729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Что помогает формировать функциональную грамотность?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120" y="2071678"/>
            <a:ext cx="11525331" cy="385765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ОБСУЖДЕНИЕ       ПООЩРЕНИЕ        КРЕАТИВНОСТЬ             целеустремленность</a:t>
            </a:r>
          </a:p>
          <a:p>
            <a:pPr algn="l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ВОПРОСЫ         ПРОДУКТИВНОСТЬ        МЫШЛЕНИЕ         деятельность</a:t>
            </a:r>
          </a:p>
          <a:p>
            <a:pPr algn="l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критичность мышления       ДИСЦИПЛИНА          ОБЩЕНИЕ       СОТРУДНИЧЕСТВО   </a:t>
            </a:r>
          </a:p>
          <a:p>
            <a:pPr algn="l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икт      НАЦЕЛЕННОСТЬ НА РЕЗУЛЬТАТ    осознание мировых проблем   </a:t>
            </a:r>
          </a:p>
          <a:p>
            <a:pPr algn="l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         ГРУППОВАЯ РАБОТА                  знание законов физики</a:t>
            </a:r>
          </a:p>
          <a:p>
            <a:pPr algn="l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КОММУНИКАЦИИ                               ОБМЕН ЗНАНИЯМИ</a:t>
            </a:r>
          </a:p>
          <a:p>
            <a:pPr algn="l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                   ИНДИВИДУАЛЬНАЯ РАБОТА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3283" y="5360427"/>
            <a:ext cx="12382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duotone>
              <a:schemeClr val="bg1">
                <a:shade val="69000"/>
                <a:hueMod val="108000"/>
                <a:satMod val="164000"/>
                <a:lumMod val="74000"/>
              </a:schemeClr>
              <a:schemeClr val="bg1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6012" y="1828800"/>
            <a:ext cx="11197814" cy="328640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  <a:t>Лекторий для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родителей</a:t>
            </a:r>
            <a:b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</a:rPr>
              <a:t>«Что значит «быть грамотным» в XXI веке»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53726" y="5270476"/>
            <a:ext cx="6245352" cy="1106424"/>
          </a:xfrm>
        </p:spPr>
        <p:txBody>
          <a:bodyPr>
            <a:noAutofit/>
          </a:bodyPr>
          <a:lstStyle/>
          <a:p>
            <a:pPr marL="45720" indent="0" algn="r">
              <a:lnSpc>
                <a:spcPct val="100000"/>
              </a:lnSpc>
              <a:buNone/>
            </a:pP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Болатбиева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А.Н.,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проектной и инновационной деятельности </a:t>
            </a:r>
          </a:p>
          <a:p>
            <a:pPr marL="45720" indent="0" algn="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«ИРО ЧР»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759" y="342831"/>
            <a:ext cx="1502875" cy="13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22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2269" y="2679826"/>
            <a:ext cx="6134721" cy="36531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0547" y="1639135"/>
            <a:ext cx="3586443" cy="123986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Глобальный </a:t>
            </a:r>
            <a:r>
              <a:rPr lang="ru-RU" sz="2000" b="1" dirty="0" smtClean="0">
                <a:solidFill>
                  <a:srgbClr val="002060"/>
                </a:solidFill>
              </a:rPr>
              <a:t>показатель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грамотности по </a:t>
            </a:r>
            <a:r>
              <a:rPr lang="ru-RU" sz="2000" b="1" dirty="0" smtClean="0">
                <a:solidFill>
                  <a:srgbClr val="002060"/>
                </a:solidFill>
              </a:rPr>
              <a:t>данным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ЮНЕСКО</a:t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721" y="444535"/>
            <a:ext cx="8946541" cy="4195481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ea typeface="+mn-ea"/>
                <a:cs typeface="+mn-cs"/>
              </a:rPr>
              <a:t>Грамотность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 - </a:t>
            </a:r>
            <a: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  <a:t>базовая учебная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rgbClr val="C00000"/>
                </a:solidFill>
                <a:ea typeface="+mn-ea"/>
                <a:cs typeface="+mn-cs"/>
              </a:rPr>
              <a:t>компетенция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, позволяющая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человеку непрерывно учиться и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осваивать новое, получать доступ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к богатствам мировой и национальной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культуры и тем самым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расширять свой внутренний мир.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Грамотность определяет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способность и готовность человека </a:t>
            </a: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к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активном усвоению знаний и их </a:t>
            </a:r>
            <a:endParaRPr lang="ru-RU" sz="2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применению 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в каждодневной жизни». 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  </a:t>
            </a: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  </a:t>
            </a:r>
            <a:endParaRPr lang="ru-RU" sz="24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0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691957" y="943008"/>
            <a:ext cx="4279219" cy="867131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/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87239" y="594369"/>
            <a:ext cx="7412038" cy="5900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208" y="4205146"/>
            <a:ext cx="2289960" cy="22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744" y="173908"/>
            <a:ext cx="85222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успешного формирования функциональной грамотности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получить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на вопрос: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Что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понимается под функциональной грамотностью и ее отдельными составляющими? 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Официальный сайт - Функциональная грамот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9713" y="1460052"/>
            <a:ext cx="3011016" cy="2496312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54954" y="4350656"/>
            <a:ext cx="9653254" cy="222387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А. Леонтьев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Функционально грамотный человек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CACC2C-AE04-4A07-B10D-96347552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2133600"/>
            <a:ext cx="11139851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Международные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сравнительные исследования позволяют выявить и сравнить состояние и изменения, происходящие в системах образования в разных странах и оценить эффективность стратегических решений в области образования.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35F1B9-E07B-4477-9465-6ADE7BF63427}"/>
              </a:ext>
            </a:extLst>
          </p:cNvPr>
          <p:cNvSpPr/>
          <p:nvPr/>
        </p:nvSpPr>
        <p:spPr>
          <a:xfrm>
            <a:off x="644425" y="591072"/>
            <a:ext cx="9217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Международные исследования качества образования.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325A0E-2E35-44C9-BB19-DB1B9C53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421" y="4114277"/>
            <a:ext cx="4424325" cy="23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059255" y="679009"/>
            <a:ext cx="10433331" cy="5095671"/>
          </a:xfrm>
          <a:solidFill>
            <a:schemeClr val="bg1"/>
          </a:solidFill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исследования качества образования.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 algn="just">
              <a:buFontTx/>
              <a:buAutoNum type="arabicPeriod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 algn="just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PIRLS: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качества чтения и понимания текста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800100" indent="-457200" algn="just">
              <a:buFontTx/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 algn="just">
              <a:buFontTx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исследование по оценке качества математического и естественнонаучного образования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indent="-457200" algn="just">
              <a:buFontTx/>
              <a:buAutoNum type="arabicPeriod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 algn="just">
              <a:buFontTx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сравнительное исследование качества общего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800100" indent="-457200" algn="just">
              <a:buFontTx/>
              <a:buAutoNum type="arabicPeriod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8E462B-5303-4DFF-B0D4-F7EC872E52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8473" y="5132251"/>
            <a:ext cx="2681566" cy="1284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028" y="1276663"/>
            <a:ext cx="969045" cy="982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965" y="2751386"/>
            <a:ext cx="797169" cy="776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258" y="4038820"/>
            <a:ext cx="851815" cy="65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17" y="379732"/>
            <a:ext cx="8681265" cy="56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Официальный сайт - Функциональная грамот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551" y="4030714"/>
            <a:ext cx="2499765" cy="255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1">
                <a:shade val="69000"/>
                <a:hueMod val="108000"/>
                <a:satMod val="164000"/>
                <a:lumMod val="74000"/>
              </a:schemeClr>
              <a:schemeClr val="bg1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8320236"/>
              </p:ext>
            </p:extLst>
          </p:nvPr>
        </p:nvGraphicFramePr>
        <p:xfrm>
          <a:off x="794971" y="959449"/>
          <a:ext cx="9509937" cy="568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6781234" y="1250384"/>
            <a:ext cx="1183659" cy="3522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844280" y="4611155"/>
            <a:ext cx="944532" cy="21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98560" y="4919706"/>
            <a:ext cx="944532" cy="937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74369" y="459240"/>
            <a:ext cx="6607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Сегодня в основе грамотности лежит читательская деятельность, от умений и навыков чтения зависит, насколько успешно человек сможет жить в информационном обществе</a:t>
            </a:r>
            <a:r>
              <a:rPr lang="ru-RU" sz="2400" dirty="0">
                <a:solidFill>
                  <a:schemeClr val="tx2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863" y="6597247"/>
            <a:ext cx="219221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56761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788</TotalTime>
  <Words>329</Words>
  <Application>Microsoft Office PowerPoint</Application>
  <PresentationFormat>Широкоэкранный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Constantia</vt:lpstr>
      <vt:lpstr>Corbel</vt:lpstr>
      <vt:lpstr>Times New Roman</vt:lpstr>
      <vt:lpstr>Базис</vt:lpstr>
      <vt:lpstr>Презентация PowerPoint</vt:lpstr>
      <vt:lpstr>Лекторий для родителей  «Что значит «быть грамотным» в XXI веке»</vt:lpstr>
      <vt:lpstr>Глобальный показатель  грамотности по данным  ЮНЕСКО </vt:lpstr>
      <vt:lpstr>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для мебели из IKEA</vt:lpstr>
      <vt:lpstr>За истекшие 300 тысяч лет, к 2025 году объем всех данных во всем мире составит 163 зеттабайт  (1 ZB= 1 миллион миллионов гигабайт)   </vt:lpstr>
      <vt:lpstr>Эволюция чтения</vt:lpstr>
      <vt:lpstr>Презентация PowerPoint</vt:lpstr>
      <vt:lpstr>Презентация PowerPoint</vt:lpstr>
      <vt:lpstr>Что помогает формировать функциональную грамотность?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НЕОБХОДИМО ЗНАТЬ КАЖДОМУ УЧИТЕЛЮ О ФУНКЦИОНАЛЬНОЙ ГРАМОТНОСТИ</dc:title>
  <dc:creator>User002</dc:creator>
  <cp:lastModifiedBy>user</cp:lastModifiedBy>
  <cp:revision>33</cp:revision>
  <dcterms:created xsi:type="dcterms:W3CDTF">2021-10-07T09:41:10Z</dcterms:created>
  <dcterms:modified xsi:type="dcterms:W3CDTF">2024-01-24T10:56:39Z</dcterms:modified>
</cp:coreProperties>
</file>