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6" d="100"/>
          <a:sy n="46" d="100"/>
        </p:scale>
        <p:origin x="48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03D5E6-2ED1-4D60-B169-7D91B9188FC0}" type="datetimeFigureOut">
              <a:rPr lang="ru-RU" smtClean="0"/>
              <a:t>29.04.2023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FF5F4F-E45C-4318-AC0A-F9B85EB6F0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28790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FF5F4F-E45C-4318-AC0A-F9B85EB6F057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75983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FF5F4F-E45C-4318-AC0A-F9B85EB6F057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54204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FF5F4F-E45C-4318-AC0A-F9B85EB6F057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24626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6DED8-8C78-4119-9AEF-1631EB306626}" type="datetimeFigureOut">
              <a:rPr lang="ru-RU" smtClean="0"/>
              <a:t>29.04.2023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94C2B-AA18-443F-B5F1-174E56129A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8023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6DED8-8C78-4119-9AEF-1631EB306626}" type="datetimeFigureOut">
              <a:rPr lang="ru-RU" smtClean="0"/>
              <a:t>29.04.2023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94C2B-AA18-443F-B5F1-174E56129A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095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6DED8-8C78-4119-9AEF-1631EB306626}" type="datetimeFigureOut">
              <a:rPr lang="ru-RU" smtClean="0"/>
              <a:t>29.04.2023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94C2B-AA18-443F-B5F1-174E56129A06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557702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6DED8-8C78-4119-9AEF-1631EB306626}" type="datetimeFigureOut">
              <a:rPr lang="ru-RU" smtClean="0"/>
              <a:t>29.04.2023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94C2B-AA18-443F-B5F1-174E56129A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86363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6DED8-8C78-4119-9AEF-1631EB306626}" type="datetimeFigureOut">
              <a:rPr lang="ru-RU" smtClean="0"/>
              <a:t>29.04.2023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94C2B-AA18-443F-B5F1-174E56129A06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991892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6DED8-8C78-4119-9AEF-1631EB306626}" type="datetimeFigureOut">
              <a:rPr lang="ru-RU" smtClean="0"/>
              <a:t>29.04.2023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94C2B-AA18-443F-B5F1-174E56129A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53094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6DED8-8C78-4119-9AEF-1631EB306626}" type="datetimeFigureOut">
              <a:rPr lang="ru-RU" smtClean="0"/>
              <a:t>29.04.2023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94C2B-AA18-443F-B5F1-174E56129A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11906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6DED8-8C78-4119-9AEF-1631EB306626}" type="datetimeFigureOut">
              <a:rPr lang="ru-RU" smtClean="0"/>
              <a:t>29.04.2023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94C2B-AA18-443F-B5F1-174E56129A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8106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6DED8-8C78-4119-9AEF-1631EB306626}" type="datetimeFigureOut">
              <a:rPr lang="ru-RU" smtClean="0"/>
              <a:t>29.04.2023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94C2B-AA18-443F-B5F1-174E56129A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8363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6DED8-8C78-4119-9AEF-1631EB306626}" type="datetimeFigureOut">
              <a:rPr lang="ru-RU" smtClean="0"/>
              <a:t>29.04.2023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94C2B-AA18-443F-B5F1-174E56129A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7390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6DED8-8C78-4119-9AEF-1631EB306626}" type="datetimeFigureOut">
              <a:rPr lang="ru-RU" smtClean="0"/>
              <a:t>29.04.2023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94C2B-AA18-443F-B5F1-174E56129A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0643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6DED8-8C78-4119-9AEF-1631EB306626}" type="datetimeFigureOut">
              <a:rPr lang="ru-RU" smtClean="0"/>
              <a:t>29.04.2023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94C2B-AA18-443F-B5F1-174E56129A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2020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6DED8-8C78-4119-9AEF-1631EB306626}" type="datetimeFigureOut">
              <a:rPr lang="ru-RU" smtClean="0"/>
              <a:t>29.04.2023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94C2B-AA18-443F-B5F1-174E56129A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0708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6DED8-8C78-4119-9AEF-1631EB306626}" type="datetimeFigureOut">
              <a:rPr lang="ru-RU" smtClean="0"/>
              <a:t>29.04.2023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94C2B-AA18-443F-B5F1-174E56129A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1696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6DED8-8C78-4119-9AEF-1631EB306626}" type="datetimeFigureOut">
              <a:rPr lang="ru-RU" smtClean="0"/>
              <a:t>29.04.2023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94C2B-AA18-443F-B5F1-174E56129A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2085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6DED8-8C78-4119-9AEF-1631EB306626}" type="datetimeFigureOut">
              <a:rPr lang="ru-RU" smtClean="0"/>
              <a:t>29.04.2023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94C2B-AA18-443F-B5F1-174E56129A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056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06DED8-8C78-4119-9AEF-1631EB306626}" type="datetimeFigureOut">
              <a:rPr lang="ru-RU" smtClean="0"/>
              <a:t>29.04.2023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6494C2B-AA18-443F-B5F1-174E56129A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3194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92370" y="968985"/>
            <a:ext cx="4290646" cy="2189851"/>
          </a:xfrm>
        </p:spPr>
        <p:txBody>
          <a:bodyPr>
            <a:normAutofit/>
          </a:bodyPr>
          <a:lstStyle/>
          <a:p>
            <a:pPr algn="ctr"/>
            <a:r>
              <a:rPr lang="ru-RU" sz="44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МБОУ «Гудермесская СШ №5» </a:t>
            </a:r>
            <a:endParaRPr lang="ru-RU" sz="44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3677" y="968986"/>
            <a:ext cx="6775938" cy="5081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56589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9169" y="123092"/>
            <a:ext cx="6594231" cy="6611815"/>
          </a:xfrm>
          <a:prstGeom prst="rect">
            <a:avLst/>
          </a:prstGeom>
        </p:spPr>
      </p:pic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024554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</a:rPr>
              <a:t>„Прекрасная кухня — это разновидность искусства.“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657687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792" b="27792"/>
          <a:stretch>
            <a:fillRect/>
          </a:stretch>
        </p:blipFill>
        <p:spPr>
          <a:xfrm>
            <a:off x="1090246" y="457201"/>
            <a:ext cx="10265142" cy="5403850"/>
          </a:xfrm>
        </p:spPr>
      </p:pic>
    </p:spTree>
    <p:extLst>
      <p:ext uri="{BB962C8B-B14F-4D97-AF65-F5344CB8AC3E}">
        <p14:creationId xmlns:p14="http://schemas.microsoft.com/office/powerpoint/2010/main" val="7193065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792" b="27792"/>
          <a:stretch>
            <a:fillRect/>
          </a:stretch>
        </p:blipFill>
        <p:spPr>
          <a:xfrm>
            <a:off x="1019908" y="1213338"/>
            <a:ext cx="10335480" cy="5292970"/>
          </a:xfrm>
        </p:spPr>
      </p:pic>
    </p:spTree>
    <p:extLst>
      <p:ext uri="{BB962C8B-B14F-4D97-AF65-F5344CB8AC3E}">
        <p14:creationId xmlns:p14="http://schemas.microsoft.com/office/powerpoint/2010/main" val="7990279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792" b="27792"/>
          <a:stretch>
            <a:fillRect/>
          </a:stretch>
        </p:blipFill>
        <p:spPr>
          <a:xfrm>
            <a:off x="791308" y="987425"/>
            <a:ext cx="10564080" cy="5219944"/>
          </a:xfrm>
        </p:spPr>
      </p:pic>
    </p:spTree>
    <p:extLst>
      <p:ext uri="{BB962C8B-B14F-4D97-AF65-F5344CB8AC3E}">
        <p14:creationId xmlns:p14="http://schemas.microsoft.com/office/powerpoint/2010/main" val="23240497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792" b="27792"/>
          <a:stretch>
            <a:fillRect/>
          </a:stretch>
        </p:blipFill>
        <p:spPr>
          <a:xfrm>
            <a:off x="756138" y="987425"/>
            <a:ext cx="10599250" cy="5430960"/>
          </a:xfrm>
        </p:spPr>
      </p:pic>
    </p:spTree>
    <p:extLst>
      <p:ext uri="{BB962C8B-B14F-4D97-AF65-F5344CB8AC3E}">
        <p14:creationId xmlns:p14="http://schemas.microsoft.com/office/powerpoint/2010/main" val="5590589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381" r="14381"/>
          <a:stretch>
            <a:fillRect/>
          </a:stretch>
        </p:blipFill>
        <p:spPr>
          <a:xfrm>
            <a:off x="1002323" y="987425"/>
            <a:ext cx="10353065" cy="5378206"/>
          </a:xfrm>
        </p:spPr>
      </p:pic>
    </p:spTree>
    <p:extLst>
      <p:ext uri="{BB962C8B-B14F-4D97-AF65-F5344CB8AC3E}">
        <p14:creationId xmlns:p14="http://schemas.microsoft.com/office/powerpoint/2010/main" val="2142953174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28</TotalTime>
  <Words>15</Words>
  <Application>Microsoft Office PowerPoint</Application>
  <PresentationFormat>Широкоэкранный</PresentationFormat>
  <Paragraphs>5</Paragraphs>
  <Slides>7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Calibri</vt:lpstr>
      <vt:lpstr>Times New Roman</vt:lpstr>
      <vt:lpstr>Trebuchet MS</vt:lpstr>
      <vt:lpstr>Wingdings 3</vt:lpstr>
      <vt:lpstr>Аспект</vt:lpstr>
      <vt:lpstr>МБОУ «Гудермесская СШ №5» </vt:lpstr>
      <vt:lpstr>„Прекрасная кухня — это разновидность искусства.“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МБОУ «Гудермесская СШ №5»</dc:title>
  <dc:creator>Школа</dc:creator>
  <cp:lastModifiedBy>Школа</cp:lastModifiedBy>
  <cp:revision>4</cp:revision>
  <dcterms:created xsi:type="dcterms:W3CDTF">2023-04-29T12:10:55Z</dcterms:created>
  <dcterms:modified xsi:type="dcterms:W3CDTF">2023-04-29T14:12:24Z</dcterms:modified>
</cp:coreProperties>
</file>