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8" d="100"/>
          <a:sy n="28" d="100"/>
        </p:scale>
        <p:origin x="84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77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89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9582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314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3350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86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03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85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99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3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458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10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0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157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005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3E7D-3805-4F40-9A96-92E64FEE2C92}" type="datetimeFigureOut">
              <a:rPr lang="ru-RU" smtClean="0"/>
              <a:t>11.05.2023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1E7A21-64A1-4F79-B12A-2B305E3FF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728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3836" y="976889"/>
            <a:ext cx="9144000" cy="34704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МБОУ «Гудермесская СШ №5»</a:t>
            </a:r>
            <a:br>
              <a:rPr lang="ru-RU" sz="49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9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49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Буфет – мечта школьника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448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23456" y="1454727"/>
            <a:ext cx="507076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202124"/>
                </a:solidFill>
                <a:latin typeface="Google Sans"/>
              </a:rPr>
              <a:t>Что такое школьный буфет?</a:t>
            </a:r>
            <a:endParaRPr lang="ru-RU" sz="3200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r>
              <a:rPr lang="ru-RU" sz="3200" dirty="0" smtClean="0">
                <a:solidFill>
                  <a:srgbClr val="4D5156"/>
                </a:solidFill>
                <a:latin typeface="Google Sans"/>
              </a:rPr>
              <a:t>- Это</a:t>
            </a:r>
            <a:r>
              <a:rPr lang="ru-RU" sz="3200" dirty="0">
                <a:solidFill>
                  <a:srgbClr val="4D5156"/>
                </a:solidFill>
                <a:latin typeface="Google Sans"/>
              </a:rPr>
              <a:t> </a:t>
            </a:r>
            <a:r>
              <a:rPr lang="ru-RU" sz="3200" dirty="0">
                <a:solidFill>
                  <a:srgbClr val="040C28"/>
                </a:solidFill>
                <a:latin typeface="Google Sans"/>
              </a:rPr>
              <a:t>место, куда ребенку хочется приходить</a:t>
            </a:r>
            <a:r>
              <a:rPr lang="ru-RU" sz="3200" dirty="0">
                <a:solidFill>
                  <a:srgbClr val="4D5156"/>
                </a:solidFill>
                <a:latin typeface="Google Sans"/>
              </a:rPr>
              <a:t>. В школе организованы </a:t>
            </a:r>
            <a:r>
              <a:rPr lang="ru-RU" sz="3200" dirty="0" smtClean="0">
                <a:solidFill>
                  <a:srgbClr val="4D5156"/>
                </a:solidFill>
                <a:latin typeface="Google Sans"/>
              </a:rPr>
              <a:t>две </a:t>
            </a:r>
            <a:r>
              <a:rPr lang="ru-RU" sz="3200" dirty="0">
                <a:solidFill>
                  <a:srgbClr val="4D5156"/>
                </a:solidFill>
                <a:latin typeface="Google Sans"/>
              </a:rPr>
              <a:t>зоны питания учащихся: столовая и </a:t>
            </a:r>
            <a:r>
              <a:rPr lang="ru-RU" sz="3200" dirty="0" smtClean="0">
                <a:solidFill>
                  <a:srgbClr val="4D5156"/>
                </a:solidFill>
                <a:latin typeface="Google Sans"/>
              </a:rPr>
              <a:t> школьный буфет.</a:t>
            </a:r>
            <a:endParaRPr lang="ru-RU" sz="3200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218" y="1105511"/>
            <a:ext cx="4399351" cy="5119443"/>
          </a:xfrm>
        </p:spPr>
      </p:pic>
    </p:spTree>
    <p:extLst>
      <p:ext uri="{BB962C8B-B14F-4D97-AF65-F5344CB8AC3E}">
        <p14:creationId xmlns:p14="http://schemas.microsoft.com/office/powerpoint/2010/main" val="3492481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887" y="968631"/>
            <a:ext cx="7181075" cy="5374586"/>
          </a:xfrm>
        </p:spPr>
      </p:pic>
    </p:spTree>
    <p:extLst>
      <p:ext uri="{BB962C8B-B14F-4D97-AF65-F5344CB8AC3E}">
        <p14:creationId xmlns:p14="http://schemas.microsoft.com/office/powerpoint/2010/main" val="2965940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24" y="562708"/>
            <a:ext cx="8792307" cy="5479317"/>
          </a:xfrm>
        </p:spPr>
      </p:pic>
    </p:spTree>
    <p:extLst>
      <p:ext uri="{BB962C8B-B14F-4D97-AF65-F5344CB8AC3E}">
        <p14:creationId xmlns:p14="http://schemas.microsoft.com/office/powerpoint/2010/main" val="30276327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7</Words>
  <Application>Microsoft Office PowerPoint</Application>
  <PresentationFormat>Широкоэкранный</PresentationFormat>
  <Paragraphs>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Arial</vt:lpstr>
      <vt:lpstr>Google Sans</vt:lpstr>
      <vt:lpstr>Trebuchet MS</vt:lpstr>
      <vt:lpstr>Wingdings 3</vt:lpstr>
      <vt:lpstr>Аспект</vt:lpstr>
      <vt:lpstr> МБОУ «Гудермесская СШ №5»    Буфет – мечта школьника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«Гудермесская СШ №5» Буфет – мечта школьника</dc:title>
  <dc:creator>Школа</dc:creator>
  <cp:lastModifiedBy>Школа</cp:lastModifiedBy>
  <cp:revision>4</cp:revision>
  <dcterms:created xsi:type="dcterms:W3CDTF">2023-04-29T13:36:41Z</dcterms:created>
  <dcterms:modified xsi:type="dcterms:W3CDTF">2023-05-11T08:24:56Z</dcterms:modified>
</cp:coreProperties>
</file>