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02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50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8449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179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1718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66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257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68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21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30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13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7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40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47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74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8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E457-8969-4A98-9B95-B7D5D6ED9EDD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AA7DA5-C8FB-4364-BF62-875393F10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9412" y="2487661"/>
            <a:ext cx="7766936" cy="1646302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Интерьер и декоративное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оформление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столовой МБОУ «Гудермесская СШ №5»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34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Информационный стенд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3" y="1389185"/>
            <a:ext cx="8832579" cy="4787778"/>
          </a:xfrm>
        </p:spPr>
      </p:pic>
    </p:spTree>
    <p:extLst>
      <p:ext uri="{BB962C8B-B14F-4D97-AF65-F5344CB8AC3E}">
        <p14:creationId xmlns:p14="http://schemas.microsoft.com/office/powerpoint/2010/main" val="114894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Информационный стенд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54" y="1512277"/>
            <a:ext cx="8880231" cy="4664686"/>
          </a:xfrm>
        </p:spPr>
      </p:pic>
    </p:spTree>
    <p:extLst>
      <p:ext uri="{BB962C8B-B14F-4D97-AF65-F5344CB8AC3E}">
        <p14:creationId xmlns:p14="http://schemas.microsoft.com/office/powerpoint/2010/main" val="241759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Информационный стенд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08" y="2224881"/>
            <a:ext cx="9003323" cy="4515764"/>
          </a:xfrm>
        </p:spPr>
      </p:pic>
    </p:spTree>
    <p:extLst>
      <p:ext uri="{BB962C8B-B14F-4D97-AF65-F5344CB8AC3E}">
        <p14:creationId xmlns:p14="http://schemas.microsoft.com/office/powerpoint/2010/main" val="22888571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18</Words>
  <Application>Microsoft Office PowerPoint</Application>
  <PresentationFormat>Широкоэкранный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Интерьер и декоративное оформление столовой МБОУ «Гудермесская СШ №5»</vt:lpstr>
      <vt:lpstr>Информационный стенд</vt:lpstr>
      <vt:lpstr>Информационный стенд</vt:lpstr>
      <vt:lpstr>Информационный стенд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Интерьер и декоративное оформление столовой МБОУ «Гудермесская СШ №5»</dc:title>
  <dc:creator>Школа</dc:creator>
  <cp:lastModifiedBy>Школа</cp:lastModifiedBy>
  <cp:revision>2</cp:revision>
  <dcterms:created xsi:type="dcterms:W3CDTF">2023-04-29T12:56:02Z</dcterms:created>
  <dcterms:modified xsi:type="dcterms:W3CDTF">2023-05-11T08:50:07Z</dcterms:modified>
</cp:coreProperties>
</file>