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1" r:id="rId4"/>
    <p:sldId id="292" r:id="rId5"/>
    <p:sldId id="293" r:id="rId6"/>
    <p:sldId id="294" r:id="rId7"/>
    <p:sldId id="277" r:id="rId8"/>
    <p:sldId id="271" r:id="rId9"/>
    <p:sldId id="288" r:id="rId10"/>
    <p:sldId id="295" r:id="rId11"/>
    <p:sldId id="296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E420D-65CE-4F26-BEA8-605A2EB905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EF51-8141-488C-95AD-3B11FFB59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0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90A22-EF93-43C6-8213-EE229F54927C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B0139-31F7-4D3A-B4A4-DA0FA19BE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7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1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9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5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3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5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82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59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77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4C5308-769A-4855-BC74-5D44F7106017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B8F8FD-20DB-4E30-8D37-20B730189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CFDC0-0118-4404-A386-64B3EDFFD90D}" type="datetimeFigureOut">
              <a:rPr lang="ru-RU" smtClean="0"/>
              <a:pPr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DAD7-4878-4221-BEBE-2E44737AD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108" y="389219"/>
            <a:ext cx="9648967" cy="35858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уроках истории и обществознания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9366" y="3632201"/>
            <a:ext cx="9401033" cy="6858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7733" y="4385734"/>
            <a:ext cx="797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 МБОУ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 5 </a:t>
            </a:r>
          </a:p>
          <a:p>
            <a:pPr algn="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Висамирзаева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Ш.М.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580" y="425857"/>
            <a:ext cx="10629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Урок обществознания. Тема «Трудовое право».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учащихся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предварительно на дом было задано подготовить свое резюме для потенциального работодателя. На уроке нужно составить трудовой контракт, используя имеющиеся резюме.</a:t>
            </a:r>
          </a:p>
          <a:p>
            <a:pPr algn="just"/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 Урок обществознания. Тема «Фирма в экономике. Правовые основы предпринимательства».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учащихся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изучив документы, подготовить бизнес-план по открытию собственной фирмы. Обосновать выбор продукта и избранную организационно правовую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31009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316506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388" y="3872753"/>
            <a:ext cx="9315635" cy="19184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2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301347"/>
            <a:ext cx="10515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истории чаще всего формируются следующие виды функциональной грамотности:</a:t>
            </a: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к пониманию и осмыслению письменных текстов, к использованию их содержания для достижения собственных целей, развития знаний и возможностей, активного участия в жизни общества;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человека определять и понимать роль математики в мире, в котором он живет;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использовать естественно-научные знания для отбора в реальных жизненных ситуациях тех проблем, которые могут быть исследованы и решены с помощью научных методов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255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5880" y="340868"/>
            <a:ext cx="10652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теме «Крестьянская реформа 1861 года в России», </a:t>
            </a:r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</a:t>
            </a:r>
          </a:p>
          <a:p>
            <a:endParaRPr lang="ru-RU" dirty="0" smtClean="0">
              <a:solidFill>
                <a:srgbClr val="000000"/>
              </a:solidFill>
              <a:latin typeface="Roboto"/>
            </a:endParaRPr>
          </a:p>
          <a:p>
            <a:endParaRPr lang="ru-RU" dirty="0">
              <a:solidFill>
                <a:srgbClr val="000000"/>
              </a:solidFill>
              <a:latin typeface="Roboto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урока было предложено стать мировыми посредниками и помочь рассчитать сумму выкупных платежей для конкретного крестьянина. Для успешного выполнения основного задания нужно было прочитать и проанализировать выдержки из исторических документов, изучить формулу, по которой вычислялись выкупные платежи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6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900" y="694819"/>
            <a:ext cx="9864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одного из вариантов задачи: «Рассчитайте выкупную сумму, которую должен заплатить крестьянин Кузнецов, если сумма оброка в год составляет 8 рублей. Определите 20% суммы, которую Кузнецов должен самостоятельно выплатить помещику единовременно. Определите 80% выкупной суммы, которую предоставляло крестьянину государство на 49 лет под 6% годовых. Какую сумму должен был выплатить крестьянин Кузнецов государству в течение 49 лет?»</a:t>
            </a:r>
          </a:p>
        </p:txBody>
      </p:sp>
    </p:spTree>
    <p:extLst>
      <p:ext uri="{BB962C8B-B14F-4D97-AF65-F5344CB8AC3E}">
        <p14:creationId xmlns:p14="http://schemas.microsoft.com/office/powerpoint/2010/main" val="3466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80" y="942678"/>
            <a:ext cx="9715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неожиданным моментом для учащихся на уроке стало то, что они должны были заняться математикой, а неправильно решенная задача могла существенно повлиять на качественное выполнение всего задания.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читательской грамотности формируется математическая </a:t>
            </a:r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</a:t>
            </a:r>
          </a:p>
          <a:p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работе понимание функциональной грамотности, это, прежде всего, как ученик освоил теоретический материал, и как он может применить его на практике.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u="sng" dirty="0" smtClean="0"/>
              <a:t>Информационная</a:t>
            </a:r>
            <a:r>
              <a:rPr lang="ru-RU" i="1" u="sng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находить </a:t>
            </a:r>
            <a:r>
              <a:rPr lang="ru-RU" dirty="0"/>
              <a:t>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1069"/>
            <a:ext cx="10767060" cy="666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Безнаказанность для преступника, как овация для актера». (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Э.Севрус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976282"/>
            <a:ext cx="10018713" cy="281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смысл высказывания, выделите одну или несколько основных идей, связанных с содержанием обществоведческого курса.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8740" y="249853"/>
            <a:ext cx="108432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обществоведческие диктанты и эссе, очерки и репортажи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их последующей коррекцией со стороны учителя, что формирует письменную грамотность учащихся (например, мы проводим урок-конференцию по проблемам молодежи или др. и домашнее задание дети получают в виде репортажа с места событий);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правовых документов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подробный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подобных документов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учащимся высказать своё собственное мнение по проблеме, опираясь на этические ценности, которые выработало человечество за всю свою историю (например, мы пишем обращения в органы власти по актуальным проблемам социума, пишем исковые заявления в суд, составляем трудовые контракты и т. п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2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320</TotalTime>
  <Words>403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Roboto</vt:lpstr>
      <vt:lpstr>Times New Roman</vt:lpstr>
      <vt:lpstr>Параллакс</vt:lpstr>
      <vt:lpstr>Специальное оформление</vt:lpstr>
      <vt:lpstr>       «Формирование функциональной грамотности обучающихся на уроках истории и обществознания»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Информационная: 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 </vt:lpstr>
      <vt:lpstr>Презентация PowerPoint</vt:lpstr>
      <vt:lpstr> «Безнаказанность для преступника, как овация для актера». (Э.Севрус) 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функциональной грамотности обучающихся на уроках истории и обществознания»</dc:title>
  <dc:creator>79045238582</dc:creator>
  <cp:lastModifiedBy>Школа</cp:lastModifiedBy>
  <cp:revision>54</cp:revision>
  <dcterms:created xsi:type="dcterms:W3CDTF">2020-09-19T13:58:43Z</dcterms:created>
  <dcterms:modified xsi:type="dcterms:W3CDTF">2022-06-13T10:06:18Z</dcterms:modified>
</cp:coreProperties>
</file>