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12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8419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807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5430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616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90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58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4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6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3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65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04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4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09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53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50192-4AB7-4A15-9DE3-A1AB65B19FA5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7D5928-D731-49C7-AF0F-57CB3EF72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9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8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30" y="422031"/>
            <a:ext cx="5143500" cy="622495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99" y="422031"/>
            <a:ext cx="5132784" cy="622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5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205345"/>
            <a:ext cx="4655127" cy="488372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327" y="1205344"/>
            <a:ext cx="4883728" cy="488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8105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</dc:creator>
  <cp:lastModifiedBy>Школа</cp:lastModifiedBy>
  <cp:revision>4</cp:revision>
  <dcterms:created xsi:type="dcterms:W3CDTF">2023-04-29T12:31:21Z</dcterms:created>
  <dcterms:modified xsi:type="dcterms:W3CDTF">2023-05-11T08:30:46Z</dcterms:modified>
</cp:coreProperties>
</file>