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12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41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0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43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1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9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8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4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6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3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5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4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4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0192-4AB7-4A15-9DE3-A1AB65B19FA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7D5928-D731-49C7-AF0F-57CB3EF72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9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55" y="0"/>
            <a:ext cx="91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8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0" y="422031"/>
            <a:ext cx="5143500" cy="62249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99" y="422031"/>
            <a:ext cx="5132784" cy="622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5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205345"/>
            <a:ext cx="4655127" cy="48837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7" y="1205344"/>
            <a:ext cx="4883728" cy="48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105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4</cp:revision>
  <dcterms:created xsi:type="dcterms:W3CDTF">2023-04-29T12:31:21Z</dcterms:created>
  <dcterms:modified xsi:type="dcterms:W3CDTF">2023-05-11T08:30:46Z</dcterms:modified>
</cp:coreProperties>
</file>