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3D5E6-2ED1-4D60-B169-7D91B9188FC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F5F4F-E45C-4318-AC0A-F9B85EB6F0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7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5F4F-E45C-4318-AC0A-F9B85EB6F0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59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5F4F-E45C-4318-AC0A-F9B85EB6F0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2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5F4F-E45C-4318-AC0A-F9B85EB6F0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6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02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577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63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189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09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9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0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0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9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08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DED8-8C78-4119-9AEF-1631EB306626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494C2B-AA18-443F-B5F1-174E56129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70" y="968985"/>
            <a:ext cx="4290646" cy="218985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«Гудермесская СШ №5» </a:t>
            </a:r>
            <a:endParaRPr lang="ru-RU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677" y="968986"/>
            <a:ext cx="6775938" cy="50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69" y="123092"/>
            <a:ext cx="6594231" cy="6611815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02455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„Прекрасная кухня — это разновидность искусства.“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76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>
          <a:xfrm>
            <a:off x="1090246" y="457201"/>
            <a:ext cx="10265142" cy="5403850"/>
          </a:xfrm>
        </p:spPr>
      </p:pic>
    </p:spTree>
    <p:extLst>
      <p:ext uri="{BB962C8B-B14F-4D97-AF65-F5344CB8AC3E}">
        <p14:creationId xmlns:p14="http://schemas.microsoft.com/office/powerpoint/2010/main" val="71930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>
          <a:xfrm>
            <a:off x="1019908" y="1213338"/>
            <a:ext cx="10335480" cy="5292970"/>
          </a:xfrm>
        </p:spPr>
      </p:pic>
    </p:spTree>
    <p:extLst>
      <p:ext uri="{BB962C8B-B14F-4D97-AF65-F5344CB8AC3E}">
        <p14:creationId xmlns:p14="http://schemas.microsoft.com/office/powerpoint/2010/main" val="79902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>
          <a:xfrm>
            <a:off x="791308" y="987425"/>
            <a:ext cx="10564080" cy="5219944"/>
          </a:xfrm>
        </p:spPr>
      </p:pic>
    </p:spTree>
    <p:extLst>
      <p:ext uri="{BB962C8B-B14F-4D97-AF65-F5344CB8AC3E}">
        <p14:creationId xmlns:p14="http://schemas.microsoft.com/office/powerpoint/2010/main" val="232404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>
          <a:xfrm>
            <a:off x="756138" y="987425"/>
            <a:ext cx="10599250" cy="5430960"/>
          </a:xfrm>
        </p:spPr>
      </p:pic>
    </p:spTree>
    <p:extLst>
      <p:ext uri="{BB962C8B-B14F-4D97-AF65-F5344CB8AC3E}">
        <p14:creationId xmlns:p14="http://schemas.microsoft.com/office/powerpoint/2010/main" val="55905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>
          <a:xfrm>
            <a:off x="1002323" y="987425"/>
            <a:ext cx="10353065" cy="5378206"/>
          </a:xfrm>
        </p:spPr>
      </p:pic>
    </p:spTree>
    <p:extLst>
      <p:ext uri="{BB962C8B-B14F-4D97-AF65-F5344CB8AC3E}">
        <p14:creationId xmlns:p14="http://schemas.microsoft.com/office/powerpoint/2010/main" val="214295317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15</Words>
  <Application>Microsoft Office PowerPoint</Application>
  <PresentationFormat>Широкоэкранный</PresentationFormat>
  <Paragraphs>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МБОУ «Гудермесская СШ №5» </vt:lpstr>
      <vt:lpstr>„Прекрасная кухня — это разновидность искусства.“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«Гудермесская СШ №5»</dc:title>
  <dc:creator>Школа</dc:creator>
  <cp:lastModifiedBy>Школа</cp:lastModifiedBy>
  <cp:revision>4</cp:revision>
  <dcterms:created xsi:type="dcterms:W3CDTF">2023-04-29T12:10:55Z</dcterms:created>
  <dcterms:modified xsi:type="dcterms:W3CDTF">2023-04-29T14:12:24Z</dcterms:modified>
</cp:coreProperties>
</file>